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558-9229-4375-B2DC-8FCB7FE9B49C}" type="datetimeFigureOut">
              <a:rPr lang="tr-TR" smtClean="0"/>
              <a:t>13.01.2021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01C5-BFD5-4B49-9C88-4D992AB71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0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558-9229-4375-B2DC-8FCB7FE9B49C}" type="datetimeFigureOut">
              <a:rPr lang="tr-TR" smtClean="0"/>
              <a:t>13.01.2021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01C5-BFD5-4B49-9C88-4D992AB71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248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558-9229-4375-B2DC-8FCB7FE9B49C}" type="datetimeFigureOut">
              <a:rPr lang="tr-TR" smtClean="0"/>
              <a:t>13.01.2021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01C5-BFD5-4B49-9C88-4D992AB71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803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558-9229-4375-B2DC-8FCB7FE9B49C}" type="datetimeFigureOut">
              <a:rPr lang="tr-TR" smtClean="0"/>
              <a:t>13.01.2021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01C5-BFD5-4B49-9C88-4D992AB71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330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558-9229-4375-B2DC-8FCB7FE9B49C}" type="datetimeFigureOut">
              <a:rPr lang="tr-TR" smtClean="0"/>
              <a:t>13.01.2021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01C5-BFD5-4B49-9C88-4D992AB71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58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558-9229-4375-B2DC-8FCB7FE9B49C}" type="datetimeFigureOut">
              <a:rPr lang="tr-TR" smtClean="0"/>
              <a:t>13.01.2021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01C5-BFD5-4B49-9C88-4D992AB71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098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558-9229-4375-B2DC-8FCB7FE9B49C}" type="datetimeFigureOut">
              <a:rPr lang="tr-TR" smtClean="0"/>
              <a:t>13.01.2021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01C5-BFD5-4B49-9C88-4D992AB71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214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558-9229-4375-B2DC-8FCB7FE9B49C}" type="datetimeFigureOut">
              <a:rPr lang="tr-TR" smtClean="0"/>
              <a:t>13.01.2021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01C5-BFD5-4B49-9C88-4D992AB71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6220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558-9229-4375-B2DC-8FCB7FE9B49C}" type="datetimeFigureOut">
              <a:rPr lang="tr-TR" smtClean="0"/>
              <a:t>13.01.2021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01C5-BFD5-4B49-9C88-4D992AB71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466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558-9229-4375-B2DC-8FCB7FE9B49C}" type="datetimeFigureOut">
              <a:rPr lang="tr-TR" smtClean="0"/>
              <a:t>13.01.2021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AA101C5-BFD5-4B49-9C88-4D992AB71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816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558-9229-4375-B2DC-8FCB7FE9B49C}" type="datetimeFigureOut">
              <a:rPr lang="tr-TR" smtClean="0"/>
              <a:t>13.01.2021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01C5-BFD5-4B49-9C88-4D992AB71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79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558-9229-4375-B2DC-8FCB7FE9B49C}" type="datetimeFigureOut">
              <a:rPr lang="tr-TR" smtClean="0"/>
              <a:t>13.01.2021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01C5-BFD5-4B49-9C88-4D992AB71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21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558-9229-4375-B2DC-8FCB7FE9B49C}" type="datetimeFigureOut">
              <a:rPr lang="tr-TR" smtClean="0"/>
              <a:t>13.01.2021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01C5-BFD5-4B49-9C88-4D992AB71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683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558-9229-4375-B2DC-8FCB7FE9B49C}" type="datetimeFigureOut">
              <a:rPr lang="tr-TR" smtClean="0"/>
              <a:t>13.01.2021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01C5-BFD5-4B49-9C88-4D992AB71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99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558-9229-4375-B2DC-8FCB7FE9B49C}" type="datetimeFigureOut">
              <a:rPr lang="tr-TR" smtClean="0"/>
              <a:t>13.01.2021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01C5-BFD5-4B49-9C88-4D992AB71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4317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558-9229-4375-B2DC-8FCB7FE9B49C}" type="datetimeFigureOut">
              <a:rPr lang="tr-TR" smtClean="0"/>
              <a:t>13.01.2021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01C5-BFD5-4B49-9C88-4D992AB71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022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558-9229-4375-B2DC-8FCB7FE9B49C}" type="datetimeFigureOut">
              <a:rPr lang="tr-TR" smtClean="0"/>
              <a:t>13.01.2021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01C5-BFD5-4B49-9C88-4D992AB71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639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B2E2558-9229-4375-B2DC-8FCB7FE9B49C}" type="datetimeFigureOut">
              <a:rPr lang="tr-TR" smtClean="0"/>
              <a:t>13.01.2021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AA101C5-BFD5-4B49-9C88-4D992AB71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10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  <p:sldLayoutId id="214748392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7232054-D0E7-4EDB-A301-3FE54A3D7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6072" y="1109040"/>
            <a:ext cx="8834907" cy="3210560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/>
              <a:t>MUAYTHAI’DE TAKTİK</a:t>
            </a:r>
          </a:p>
          <a:p>
            <a:pPr algn="ctr"/>
            <a:r>
              <a:rPr lang="tr-TR" sz="4000" b="1" dirty="0" smtClean="0"/>
              <a:t>MUAYTHAI MİLLİ TAKIM ANTRENÖRÜ</a:t>
            </a:r>
          </a:p>
          <a:p>
            <a:pPr algn="ctr"/>
            <a:r>
              <a:rPr lang="tr-TR" sz="4000" b="1" dirty="0" smtClean="0"/>
              <a:t>GÖKSEL CİNGÖZ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4211186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8702E7-5328-4BD5-B8F9-035F9D683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7645" y="-642515"/>
            <a:ext cx="5370575" cy="1739347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Taktik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Nedir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tr-T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7232054-D0E7-4EDB-A301-3FE54A3D7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2590" y="915857"/>
            <a:ext cx="5914770" cy="3210560"/>
          </a:xfrm>
        </p:spPr>
        <p:txBody>
          <a:bodyPr>
            <a:noAutofit/>
          </a:bodyPr>
          <a:lstStyle/>
          <a:p>
            <a:pPr algn="just"/>
            <a:r>
              <a:rPr lang="en-US" sz="1800" b="1" dirty="0" err="1"/>
              <a:t>Müsabakalarda</a:t>
            </a:r>
            <a:r>
              <a:rPr lang="en-US" sz="1800" b="1" dirty="0"/>
              <a:t> </a:t>
            </a:r>
            <a:r>
              <a:rPr lang="en-US" sz="1800" b="1" dirty="0" err="1"/>
              <a:t>en</a:t>
            </a:r>
            <a:r>
              <a:rPr lang="en-US" sz="1800" b="1" dirty="0"/>
              <a:t> </a:t>
            </a:r>
            <a:r>
              <a:rPr lang="en-US" sz="1800" b="1" dirty="0" err="1"/>
              <a:t>iyi</a:t>
            </a:r>
            <a:r>
              <a:rPr lang="en-US" sz="1800" b="1" dirty="0"/>
              <a:t> </a:t>
            </a:r>
            <a:r>
              <a:rPr lang="en-US" sz="1800" b="1" dirty="0" err="1"/>
              <a:t>sonucu</a:t>
            </a:r>
            <a:r>
              <a:rPr lang="en-US" sz="1800" b="1" dirty="0"/>
              <a:t> </a:t>
            </a:r>
            <a:r>
              <a:rPr lang="en-US" sz="1800" b="1" dirty="0" err="1"/>
              <a:t>alabilmek</a:t>
            </a:r>
            <a:r>
              <a:rPr lang="en-US" sz="1800" b="1" dirty="0"/>
              <a:t> </a:t>
            </a:r>
            <a:r>
              <a:rPr lang="en-US" sz="1800" b="1" dirty="0" err="1"/>
              <a:t>için</a:t>
            </a:r>
            <a:r>
              <a:rPr lang="en-US" sz="1800" b="1" dirty="0"/>
              <a:t> </a:t>
            </a:r>
            <a:r>
              <a:rPr lang="en-US" sz="1800" b="1" dirty="0" err="1"/>
              <a:t>tecrübe</a:t>
            </a:r>
            <a:r>
              <a:rPr lang="en-US" sz="1800" b="1" dirty="0"/>
              <a:t>, </a:t>
            </a:r>
            <a:r>
              <a:rPr lang="en-US" sz="1800" b="1" dirty="0" err="1"/>
              <a:t>fizik</a:t>
            </a:r>
            <a:r>
              <a:rPr lang="en-US" sz="1800" b="1" dirty="0"/>
              <a:t> </a:t>
            </a:r>
            <a:r>
              <a:rPr lang="en-US" sz="1800" b="1" dirty="0" err="1"/>
              <a:t>üstünlükler</a:t>
            </a:r>
            <a:r>
              <a:rPr lang="en-US" sz="1800" b="1" dirty="0"/>
              <a:t> </a:t>
            </a:r>
            <a:r>
              <a:rPr lang="en-US" sz="1800" b="1" dirty="0" err="1"/>
              <a:t>ve</a:t>
            </a:r>
            <a:r>
              <a:rPr lang="en-US" sz="1800" b="1" dirty="0"/>
              <a:t> </a:t>
            </a:r>
            <a:r>
              <a:rPr lang="en-US" sz="1800" b="1" dirty="0" err="1"/>
              <a:t>teknik</a:t>
            </a:r>
            <a:r>
              <a:rPr lang="en-US" sz="1800" b="1" dirty="0"/>
              <a:t> </a:t>
            </a:r>
            <a:r>
              <a:rPr lang="en-US" sz="1800" b="1" dirty="0" err="1"/>
              <a:t>özellikler</a:t>
            </a:r>
            <a:r>
              <a:rPr lang="en-US" sz="1800" b="1" dirty="0"/>
              <a:t> </a:t>
            </a:r>
            <a:r>
              <a:rPr lang="en-US" sz="1800" b="1" dirty="0" err="1"/>
              <a:t>koordinasyonunu</a:t>
            </a:r>
            <a:r>
              <a:rPr lang="en-US" sz="1800" b="1" dirty="0"/>
              <a:t> </a:t>
            </a:r>
            <a:r>
              <a:rPr lang="en-US" sz="1800" b="1" dirty="0" err="1"/>
              <a:t>rakibe</a:t>
            </a:r>
            <a:r>
              <a:rPr lang="en-US" sz="1800" b="1" dirty="0"/>
              <a:t> </a:t>
            </a:r>
            <a:r>
              <a:rPr lang="en-US" sz="1800" b="1" dirty="0" err="1"/>
              <a:t>karşı</a:t>
            </a:r>
            <a:r>
              <a:rPr lang="en-US" sz="1800" b="1" dirty="0"/>
              <a:t> </a:t>
            </a:r>
            <a:r>
              <a:rPr lang="en-US" sz="1800" b="1" dirty="0" err="1"/>
              <a:t>müsabayı</a:t>
            </a:r>
            <a:r>
              <a:rPr lang="en-US" sz="1800" b="1" dirty="0"/>
              <a:t> </a:t>
            </a:r>
            <a:r>
              <a:rPr lang="en-US" sz="1800" b="1" dirty="0" err="1"/>
              <a:t>lehine</a:t>
            </a:r>
            <a:r>
              <a:rPr lang="en-US" sz="1800" b="1" dirty="0"/>
              <a:t> </a:t>
            </a:r>
            <a:r>
              <a:rPr lang="en-US" sz="1800" b="1" dirty="0" err="1"/>
              <a:t>çevirebilme</a:t>
            </a:r>
            <a:r>
              <a:rPr lang="en-US" sz="1800" b="1" dirty="0"/>
              <a:t> </a:t>
            </a:r>
            <a:r>
              <a:rPr lang="en-US" sz="1800" b="1" dirty="0" err="1"/>
              <a:t>sanatıdır</a:t>
            </a:r>
            <a:r>
              <a:rPr lang="en-US" sz="1800" b="1" dirty="0"/>
              <a:t>. </a:t>
            </a:r>
            <a:r>
              <a:rPr lang="en-US" sz="1800" b="1" dirty="0" err="1"/>
              <a:t>Taktik</a:t>
            </a:r>
            <a:r>
              <a:rPr lang="en-US" sz="1800" b="1" dirty="0"/>
              <a:t> </a:t>
            </a:r>
            <a:r>
              <a:rPr lang="en-US" sz="1800" b="1" dirty="0" err="1"/>
              <a:t>kullanabilmek</a:t>
            </a:r>
            <a:r>
              <a:rPr lang="en-US" sz="1800" b="1" dirty="0"/>
              <a:t> </a:t>
            </a:r>
            <a:r>
              <a:rPr lang="en-US" sz="1800" b="1" dirty="0" err="1"/>
              <a:t>veya</a:t>
            </a:r>
            <a:r>
              <a:rPr lang="en-US" sz="1800" b="1" dirty="0"/>
              <a:t> </a:t>
            </a:r>
            <a:r>
              <a:rPr lang="en-US" sz="1800" b="1" dirty="0" err="1"/>
              <a:t>verilen</a:t>
            </a:r>
            <a:r>
              <a:rPr lang="en-US" sz="1800" b="1" dirty="0"/>
              <a:t> </a:t>
            </a:r>
            <a:r>
              <a:rPr lang="en-US" sz="1800" b="1" dirty="0" err="1"/>
              <a:t>bir</a:t>
            </a:r>
            <a:r>
              <a:rPr lang="en-US" sz="1800" b="1" dirty="0"/>
              <a:t> </a:t>
            </a:r>
            <a:r>
              <a:rPr lang="en-US" sz="1800" b="1" dirty="0" err="1"/>
              <a:t>taktiği</a:t>
            </a:r>
            <a:r>
              <a:rPr lang="en-US" sz="1800" b="1" dirty="0"/>
              <a:t> </a:t>
            </a:r>
            <a:r>
              <a:rPr lang="en-US" sz="1800" b="1" dirty="0" err="1"/>
              <a:t>mükemmel</a:t>
            </a:r>
            <a:r>
              <a:rPr lang="en-US" sz="1800" b="1" dirty="0"/>
              <a:t> </a:t>
            </a:r>
            <a:r>
              <a:rPr lang="en-US" sz="1800" b="1" dirty="0" err="1"/>
              <a:t>yapabilmek</a:t>
            </a:r>
            <a:r>
              <a:rPr lang="en-US" sz="1800" b="1" dirty="0"/>
              <a:t> </a:t>
            </a:r>
            <a:r>
              <a:rPr lang="en-US" sz="1800" b="1" dirty="0" err="1"/>
              <a:t>varaolan</a:t>
            </a:r>
            <a:r>
              <a:rPr lang="en-US" sz="1800" b="1" dirty="0"/>
              <a:t> </a:t>
            </a:r>
            <a:r>
              <a:rPr lang="en-US" sz="1800" b="1" dirty="0" err="1"/>
              <a:t>becerilerin</a:t>
            </a:r>
            <a:r>
              <a:rPr lang="en-US" sz="1800" b="1" dirty="0"/>
              <a:t> </a:t>
            </a:r>
            <a:r>
              <a:rPr lang="en-US" sz="1800" b="1" dirty="0" err="1"/>
              <a:t>eğitimle</a:t>
            </a:r>
            <a:r>
              <a:rPr lang="en-US" sz="1800" b="1" dirty="0"/>
              <a:t> </a:t>
            </a:r>
            <a:r>
              <a:rPr lang="en-US" sz="1800" b="1" dirty="0" err="1"/>
              <a:t>geliştirilmesine</a:t>
            </a:r>
            <a:r>
              <a:rPr lang="en-US" sz="1800" b="1" dirty="0"/>
              <a:t> </a:t>
            </a:r>
            <a:r>
              <a:rPr lang="en-US" sz="1800" b="1" dirty="0" err="1"/>
              <a:t>bağlıdır</a:t>
            </a:r>
            <a:r>
              <a:rPr lang="en-US" sz="1800" b="1" dirty="0"/>
              <a:t>. Teknik </a:t>
            </a:r>
            <a:r>
              <a:rPr lang="en-US" sz="1800" b="1" dirty="0" err="1"/>
              <a:t>beceriler</a:t>
            </a:r>
            <a:r>
              <a:rPr lang="en-US" sz="1800" b="1" dirty="0"/>
              <a:t> ne </a:t>
            </a:r>
            <a:r>
              <a:rPr lang="en-US" sz="1800" b="1" dirty="0" err="1"/>
              <a:t>kadar</a:t>
            </a:r>
            <a:r>
              <a:rPr lang="en-US" sz="1800" b="1" dirty="0"/>
              <a:t> </a:t>
            </a:r>
            <a:r>
              <a:rPr lang="en-US" sz="1800" b="1" dirty="0" err="1"/>
              <a:t>üstün</a:t>
            </a:r>
            <a:r>
              <a:rPr lang="en-US" sz="1800" b="1" dirty="0"/>
              <a:t> </a:t>
            </a:r>
            <a:r>
              <a:rPr lang="en-US" sz="1800" b="1" dirty="0" err="1"/>
              <a:t>olursa</a:t>
            </a:r>
            <a:r>
              <a:rPr lang="en-US" sz="1800" b="1" dirty="0"/>
              <a:t> </a:t>
            </a:r>
            <a:r>
              <a:rPr lang="en-US" sz="1800" b="1" dirty="0" err="1"/>
              <a:t>olsun</a:t>
            </a:r>
            <a:r>
              <a:rPr lang="en-US" sz="1800" b="1" dirty="0"/>
              <a:t> </a:t>
            </a:r>
            <a:r>
              <a:rPr lang="en-US" sz="1800" b="1" dirty="0" err="1"/>
              <a:t>kondisyonuuz</a:t>
            </a:r>
            <a:r>
              <a:rPr lang="en-US" sz="1800" b="1" dirty="0"/>
              <a:t> </a:t>
            </a:r>
            <a:r>
              <a:rPr lang="en-US" sz="1800" b="1" dirty="0" err="1"/>
              <a:t>yoksa</a:t>
            </a:r>
            <a:r>
              <a:rPr lang="en-US" sz="1800" b="1" dirty="0"/>
              <a:t> </a:t>
            </a:r>
            <a:r>
              <a:rPr lang="en-US" sz="1800" b="1" dirty="0" err="1"/>
              <a:t>veya</a:t>
            </a:r>
            <a:r>
              <a:rPr lang="en-US" sz="1800" b="1" dirty="0"/>
              <a:t> tam </a:t>
            </a:r>
            <a:r>
              <a:rPr lang="en-US" sz="1800" b="1" dirty="0" err="1"/>
              <a:t>tersi</a:t>
            </a:r>
            <a:r>
              <a:rPr lang="en-US" sz="1800" b="1" dirty="0"/>
              <a:t> </a:t>
            </a:r>
            <a:r>
              <a:rPr lang="en-US" sz="1800" b="1" dirty="0" err="1"/>
              <a:t>kondisyonunuz</a:t>
            </a:r>
            <a:r>
              <a:rPr lang="en-US" sz="1800" b="1" dirty="0"/>
              <a:t> </a:t>
            </a:r>
            <a:r>
              <a:rPr lang="en-US" sz="1800" b="1" dirty="0" err="1"/>
              <a:t>çok</a:t>
            </a:r>
            <a:r>
              <a:rPr lang="en-US" sz="1800" b="1" dirty="0"/>
              <a:t> </a:t>
            </a:r>
            <a:r>
              <a:rPr lang="en-US" sz="1800" b="1" dirty="0" err="1"/>
              <a:t>iyi</a:t>
            </a:r>
            <a:r>
              <a:rPr lang="en-US" sz="1800" b="1" dirty="0"/>
              <a:t> </a:t>
            </a:r>
            <a:r>
              <a:rPr lang="en-US" sz="1800" b="1" dirty="0" err="1"/>
              <a:t>fakat</a:t>
            </a:r>
            <a:r>
              <a:rPr lang="en-US" sz="1800" b="1" dirty="0"/>
              <a:t> </a:t>
            </a:r>
            <a:r>
              <a:rPr lang="en-US" sz="1800" b="1" dirty="0" err="1"/>
              <a:t>teknik</a:t>
            </a:r>
            <a:r>
              <a:rPr lang="en-US" sz="1800" b="1" dirty="0"/>
              <a:t> </a:t>
            </a:r>
            <a:r>
              <a:rPr lang="en-US" sz="1800" b="1" dirty="0" err="1"/>
              <a:t>beceriniz</a:t>
            </a:r>
            <a:r>
              <a:rPr lang="en-US" sz="1800" b="1" dirty="0"/>
              <a:t> </a:t>
            </a:r>
            <a:r>
              <a:rPr lang="en-US" sz="1800" b="1" dirty="0" err="1"/>
              <a:t>yoksa</a:t>
            </a:r>
            <a:r>
              <a:rPr lang="en-US" sz="1800" b="1" dirty="0"/>
              <a:t> </a:t>
            </a:r>
            <a:r>
              <a:rPr lang="en-US" sz="1800" b="1" dirty="0" err="1"/>
              <a:t>taktiği</a:t>
            </a:r>
            <a:r>
              <a:rPr lang="en-US" sz="1800" b="1" dirty="0"/>
              <a:t> </a:t>
            </a:r>
            <a:r>
              <a:rPr lang="en-US" sz="1800" b="1" dirty="0" err="1"/>
              <a:t>müsabakada</a:t>
            </a:r>
            <a:r>
              <a:rPr lang="en-US" sz="1800" b="1" dirty="0"/>
              <a:t> </a:t>
            </a:r>
            <a:r>
              <a:rPr lang="en-US" sz="1800" b="1" dirty="0" err="1"/>
              <a:t>uygulayamazsınız</a:t>
            </a:r>
            <a:r>
              <a:rPr lang="en-US" sz="1800" b="1" dirty="0"/>
              <a:t>. Bunun </a:t>
            </a:r>
            <a:r>
              <a:rPr lang="en-US" sz="1800" b="1" dirty="0" err="1"/>
              <a:t>yanında</a:t>
            </a:r>
            <a:r>
              <a:rPr lang="en-US" sz="1800" b="1" dirty="0"/>
              <a:t> </a:t>
            </a:r>
            <a:r>
              <a:rPr lang="en-US" sz="1800" b="1" dirty="0" err="1"/>
              <a:t>çok</a:t>
            </a:r>
            <a:r>
              <a:rPr lang="en-US" sz="1800" b="1" dirty="0"/>
              <a:t> </a:t>
            </a:r>
            <a:r>
              <a:rPr lang="en-US" sz="1800" b="1" dirty="0" err="1"/>
              <a:t>iyi</a:t>
            </a:r>
            <a:r>
              <a:rPr lang="en-US" sz="1800" b="1" dirty="0"/>
              <a:t> </a:t>
            </a:r>
            <a:r>
              <a:rPr lang="en-US" sz="1800" b="1" dirty="0" err="1"/>
              <a:t>teknik</a:t>
            </a:r>
            <a:r>
              <a:rPr lang="en-US" sz="1800" b="1" dirty="0"/>
              <a:t> </a:t>
            </a:r>
            <a:r>
              <a:rPr lang="en-US" sz="1800" b="1" dirty="0" err="1"/>
              <a:t>eğitimi</a:t>
            </a:r>
            <a:r>
              <a:rPr lang="en-US" sz="1800" b="1" dirty="0"/>
              <a:t> </a:t>
            </a:r>
            <a:r>
              <a:rPr lang="en-US" sz="1800" b="1" dirty="0" err="1"/>
              <a:t>ve</a:t>
            </a:r>
            <a:r>
              <a:rPr lang="en-US" sz="1800" b="1" dirty="0"/>
              <a:t> </a:t>
            </a:r>
            <a:r>
              <a:rPr lang="en-US" sz="1800" b="1" dirty="0" err="1"/>
              <a:t>kondisyonu</a:t>
            </a:r>
            <a:r>
              <a:rPr lang="en-US" sz="1800" b="1" dirty="0"/>
              <a:t> </a:t>
            </a:r>
            <a:r>
              <a:rPr lang="en-US" sz="1800" b="1" dirty="0" err="1"/>
              <a:t>mükemmel</a:t>
            </a:r>
            <a:r>
              <a:rPr lang="en-US" sz="1800" b="1" dirty="0"/>
              <a:t> </a:t>
            </a:r>
            <a:r>
              <a:rPr lang="en-US" sz="1800" b="1" dirty="0" err="1"/>
              <a:t>olan</a:t>
            </a:r>
            <a:r>
              <a:rPr lang="en-US" sz="1800" b="1" dirty="0"/>
              <a:t> </a:t>
            </a:r>
            <a:r>
              <a:rPr lang="en-US" sz="1800" b="1" dirty="0" err="1"/>
              <a:t>bir</a:t>
            </a:r>
            <a:r>
              <a:rPr lang="en-US" sz="1800" b="1" dirty="0"/>
              <a:t> </a:t>
            </a:r>
            <a:r>
              <a:rPr lang="en-US" sz="1800" b="1" dirty="0" err="1"/>
              <a:t>sporcunun</a:t>
            </a:r>
            <a:r>
              <a:rPr lang="en-US" sz="1800" b="1" dirty="0"/>
              <a:t> </a:t>
            </a:r>
            <a:r>
              <a:rPr lang="en-US" sz="1800" b="1" dirty="0" err="1"/>
              <a:t>maça</a:t>
            </a:r>
            <a:r>
              <a:rPr lang="en-US" sz="1800" b="1" dirty="0"/>
              <a:t> </a:t>
            </a:r>
            <a:r>
              <a:rPr lang="en-US" sz="1800" b="1" dirty="0" err="1"/>
              <a:t>çıktığında</a:t>
            </a:r>
            <a:r>
              <a:rPr lang="en-US" sz="1800" b="1" dirty="0"/>
              <a:t> </a:t>
            </a:r>
            <a:r>
              <a:rPr lang="en-US" sz="1800" b="1" dirty="0" err="1"/>
              <a:t>rakibe</a:t>
            </a:r>
            <a:r>
              <a:rPr lang="en-US" sz="1800" b="1" dirty="0"/>
              <a:t> </a:t>
            </a:r>
            <a:r>
              <a:rPr lang="en-US" sz="1800" b="1" dirty="0" err="1"/>
              <a:t>göre</a:t>
            </a:r>
            <a:r>
              <a:rPr lang="en-US" sz="1800" b="1" dirty="0"/>
              <a:t> </a:t>
            </a:r>
            <a:r>
              <a:rPr lang="en-US" sz="1800" b="1" dirty="0" err="1"/>
              <a:t>tesbit</a:t>
            </a:r>
            <a:r>
              <a:rPr lang="en-US" sz="1800" b="1" dirty="0"/>
              <a:t> </a:t>
            </a:r>
            <a:r>
              <a:rPr lang="en-US" sz="1800" b="1" dirty="0" err="1"/>
              <a:t>edilmiş</a:t>
            </a:r>
            <a:r>
              <a:rPr lang="en-US" sz="1800" b="1" dirty="0"/>
              <a:t> </a:t>
            </a:r>
            <a:r>
              <a:rPr lang="en-US" sz="1800" b="1" dirty="0" err="1"/>
              <a:t>bir</a:t>
            </a:r>
            <a:r>
              <a:rPr lang="en-US" sz="1800" b="1" dirty="0"/>
              <a:t> </a:t>
            </a:r>
            <a:r>
              <a:rPr lang="en-US" sz="1800" b="1" dirty="0" err="1"/>
              <a:t>taktik</a:t>
            </a:r>
            <a:r>
              <a:rPr lang="en-US" sz="1800" b="1" dirty="0"/>
              <a:t> </a:t>
            </a:r>
            <a:r>
              <a:rPr lang="en-US" sz="1800" b="1" dirty="0" err="1"/>
              <a:t>anlayışı</a:t>
            </a:r>
            <a:r>
              <a:rPr lang="en-US" sz="1800" b="1" dirty="0"/>
              <a:t> </a:t>
            </a:r>
            <a:r>
              <a:rPr lang="en-US" sz="1800" b="1" dirty="0" err="1"/>
              <a:t>yoksa</a:t>
            </a:r>
            <a:r>
              <a:rPr lang="en-US" sz="1800" b="1" dirty="0"/>
              <a:t> </a:t>
            </a:r>
            <a:r>
              <a:rPr lang="en-US" sz="1800" b="1" dirty="0" err="1"/>
              <a:t>müsabakada</a:t>
            </a:r>
            <a:r>
              <a:rPr lang="en-US" sz="1800" b="1" dirty="0"/>
              <a:t> </a:t>
            </a:r>
            <a:r>
              <a:rPr lang="en-US" sz="1800" b="1" dirty="0" err="1"/>
              <a:t>başarılı</a:t>
            </a:r>
            <a:r>
              <a:rPr lang="en-US" sz="1800" b="1" dirty="0"/>
              <a:t> </a:t>
            </a:r>
            <a:r>
              <a:rPr lang="en-US" sz="1800" b="1" dirty="0" err="1"/>
              <a:t>olamaz</a:t>
            </a:r>
            <a:r>
              <a:rPr lang="en-US" sz="1800" b="1" dirty="0"/>
              <a:t>. Zira </a:t>
            </a:r>
            <a:r>
              <a:rPr lang="en-US" sz="1800" b="1" dirty="0" err="1"/>
              <a:t>uluslararası</a:t>
            </a:r>
            <a:r>
              <a:rPr lang="en-US" sz="1800" b="1" dirty="0"/>
              <a:t> </a:t>
            </a:r>
            <a:r>
              <a:rPr lang="en-US" sz="1800" b="1" dirty="0" err="1"/>
              <a:t>maçlarda</a:t>
            </a:r>
            <a:r>
              <a:rPr lang="en-US" sz="1800" b="1" dirty="0"/>
              <a:t> </a:t>
            </a:r>
            <a:r>
              <a:rPr lang="en-US" sz="1800" b="1" dirty="0" err="1"/>
              <a:t>rakipler</a:t>
            </a:r>
            <a:r>
              <a:rPr lang="en-US" sz="1800" b="1" dirty="0"/>
              <a:t> </a:t>
            </a:r>
            <a:r>
              <a:rPr lang="en-US" sz="1800" b="1" dirty="0" err="1"/>
              <a:t>genelde</a:t>
            </a:r>
            <a:r>
              <a:rPr lang="en-US" sz="1800" b="1" dirty="0"/>
              <a:t> </a:t>
            </a:r>
            <a:r>
              <a:rPr lang="en-US" sz="1800" b="1" dirty="0" err="1"/>
              <a:t>iyi</a:t>
            </a:r>
            <a:r>
              <a:rPr lang="en-US" sz="1800" b="1" dirty="0"/>
              <a:t> </a:t>
            </a:r>
            <a:r>
              <a:rPr lang="en-US" sz="1800" b="1" dirty="0" err="1"/>
              <a:t>eğitimden</a:t>
            </a:r>
            <a:r>
              <a:rPr lang="en-US" sz="1800" b="1" dirty="0"/>
              <a:t> </a:t>
            </a:r>
            <a:r>
              <a:rPr lang="en-US" sz="1800" b="1" dirty="0" err="1"/>
              <a:t>geçmiş</a:t>
            </a:r>
            <a:r>
              <a:rPr lang="en-US" sz="1800" b="1" dirty="0"/>
              <a:t> </a:t>
            </a:r>
            <a:r>
              <a:rPr lang="en-US" sz="1800" b="1" dirty="0" err="1"/>
              <a:t>denk</a:t>
            </a:r>
            <a:r>
              <a:rPr lang="en-US" sz="1800" b="1" dirty="0"/>
              <a:t> </a:t>
            </a:r>
            <a:r>
              <a:rPr lang="en-US" sz="1800" b="1" dirty="0" err="1"/>
              <a:t>müsabıklar</a:t>
            </a:r>
            <a:r>
              <a:rPr lang="en-US" sz="1800" b="1" dirty="0"/>
              <a:t> </a:t>
            </a:r>
            <a:r>
              <a:rPr lang="en-US" sz="1800" b="1" dirty="0" err="1"/>
              <a:t>olarak</a:t>
            </a:r>
            <a:r>
              <a:rPr lang="en-US" sz="1800" b="1" dirty="0"/>
              <a:t> </a:t>
            </a:r>
            <a:r>
              <a:rPr lang="en-US" sz="1800" b="1" dirty="0" err="1"/>
              <a:t>turnuvalara</a:t>
            </a:r>
            <a:r>
              <a:rPr lang="en-US" sz="1800" b="1" dirty="0"/>
              <a:t> </a:t>
            </a:r>
            <a:r>
              <a:rPr lang="en-US" sz="1800" b="1" dirty="0" err="1"/>
              <a:t>gelirler</a:t>
            </a:r>
            <a:r>
              <a:rPr lang="en-US" sz="1800" b="1" dirty="0"/>
              <a:t>. Bu </a:t>
            </a:r>
            <a:r>
              <a:rPr lang="en-US" sz="1800" b="1" dirty="0" err="1"/>
              <a:t>nedenle</a:t>
            </a:r>
            <a:r>
              <a:rPr lang="en-US" sz="1800" b="1" dirty="0"/>
              <a:t> </a:t>
            </a:r>
            <a:r>
              <a:rPr lang="en-US" sz="1800" b="1" dirty="0" err="1"/>
              <a:t>müsabaka</a:t>
            </a:r>
            <a:r>
              <a:rPr lang="en-US" sz="1800" b="1" dirty="0"/>
              <a:t> </a:t>
            </a:r>
            <a:r>
              <a:rPr lang="en-US" sz="1800" b="1" dirty="0" err="1"/>
              <a:t>sonucunu</a:t>
            </a:r>
            <a:r>
              <a:rPr lang="en-US" sz="1800" b="1" dirty="0"/>
              <a:t> </a:t>
            </a:r>
            <a:r>
              <a:rPr lang="en-US" sz="1800" b="1" dirty="0" err="1"/>
              <a:t>sporcular</a:t>
            </a:r>
            <a:r>
              <a:rPr lang="en-US" sz="1800" b="1" dirty="0"/>
              <a:t> </a:t>
            </a:r>
            <a:r>
              <a:rPr lang="en-US" sz="1800" b="1" dirty="0" err="1"/>
              <a:t>kadar</a:t>
            </a:r>
            <a:r>
              <a:rPr lang="en-US" sz="1800" b="1" dirty="0"/>
              <a:t> </a:t>
            </a:r>
            <a:r>
              <a:rPr lang="en-US" sz="1800" b="1" dirty="0" err="1"/>
              <a:t>kenar</a:t>
            </a:r>
            <a:r>
              <a:rPr lang="en-US" sz="1800" b="1" dirty="0"/>
              <a:t> </a:t>
            </a:r>
            <a:r>
              <a:rPr lang="en-US" sz="1800" b="1" dirty="0" err="1"/>
              <a:t>yönetimden</a:t>
            </a:r>
            <a:r>
              <a:rPr lang="en-US" sz="1800" b="1" dirty="0"/>
              <a:t> </a:t>
            </a:r>
            <a:r>
              <a:rPr lang="en-US" sz="1800" b="1" dirty="0" err="1"/>
              <a:t>verilen</a:t>
            </a:r>
            <a:r>
              <a:rPr lang="en-US" sz="1800" b="1" dirty="0"/>
              <a:t> </a:t>
            </a:r>
            <a:r>
              <a:rPr lang="en-US" sz="1800" b="1" dirty="0" err="1"/>
              <a:t>taktiğin</a:t>
            </a:r>
            <a:r>
              <a:rPr lang="en-US" sz="1800" b="1" dirty="0"/>
              <a:t> tam </a:t>
            </a:r>
            <a:r>
              <a:rPr lang="en-US" sz="1800" b="1" dirty="0" err="1"/>
              <a:t>olarak</a:t>
            </a:r>
            <a:r>
              <a:rPr lang="en-US" sz="1800" b="1" dirty="0"/>
              <a:t> </a:t>
            </a:r>
            <a:r>
              <a:rPr lang="en-US" sz="1800" b="1" dirty="0" err="1"/>
              <a:t>yapılabilmesi</a:t>
            </a:r>
            <a:r>
              <a:rPr lang="en-US" sz="1800" b="1" dirty="0"/>
              <a:t> </a:t>
            </a:r>
            <a:r>
              <a:rPr lang="en-US" sz="1800" b="1" dirty="0" err="1"/>
              <a:t>belirler</a:t>
            </a:r>
            <a:r>
              <a:rPr lang="en-US" sz="1800" b="1" dirty="0"/>
              <a:t>.  Teknik </a:t>
            </a:r>
            <a:r>
              <a:rPr lang="en-US" sz="1800" b="1" dirty="0" err="1"/>
              <a:t>uygulamada</a:t>
            </a:r>
            <a:r>
              <a:rPr lang="en-US" sz="1800" b="1" dirty="0"/>
              <a:t> </a:t>
            </a:r>
            <a:r>
              <a:rPr lang="en-US" sz="1800" b="1" dirty="0" err="1"/>
              <a:t>sprocunun</a:t>
            </a:r>
            <a:r>
              <a:rPr lang="en-US" sz="1800" b="1" dirty="0"/>
              <a:t> </a:t>
            </a:r>
            <a:r>
              <a:rPr lang="en-US" sz="1800" b="1" dirty="0" err="1"/>
              <a:t>araştırmacılığına</a:t>
            </a:r>
            <a:r>
              <a:rPr lang="en-US" sz="1800" b="1" dirty="0"/>
              <a:t> </a:t>
            </a:r>
            <a:r>
              <a:rPr lang="en-US" sz="1800" b="1" dirty="0" err="1"/>
              <a:t>yönelik</a:t>
            </a:r>
            <a:r>
              <a:rPr lang="en-US" sz="1800" b="1" dirty="0"/>
              <a:t> </a:t>
            </a:r>
            <a:r>
              <a:rPr lang="en-US" sz="1800" b="1" dirty="0" err="1"/>
              <a:t>zihinsel</a:t>
            </a:r>
            <a:r>
              <a:rPr lang="en-US" sz="1800" b="1" dirty="0"/>
              <a:t> </a:t>
            </a:r>
            <a:r>
              <a:rPr lang="en-US" sz="1800" b="1" dirty="0" err="1"/>
              <a:t>antrenmanıda</a:t>
            </a:r>
            <a:r>
              <a:rPr lang="en-US" sz="1800" b="1" dirty="0"/>
              <a:t> </a:t>
            </a:r>
            <a:r>
              <a:rPr lang="en-US" sz="1800" b="1" dirty="0" err="1"/>
              <a:t>pek</a:t>
            </a:r>
            <a:r>
              <a:rPr lang="en-US" sz="1800" b="1" dirty="0"/>
              <a:t> </a:t>
            </a:r>
            <a:r>
              <a:rPr lang="en-US" sz="1800" b="1" dirty="0" err="1"/>
              <a:t>çok</a:t>
            </a:r>
            <a:r>
              <a:rPr lang="en-US" sz="1800" b="1" dirty="0"/>
              <a:t> </a:t>
            </a:r>
            <a:r>
              <a:rPr lang="en-US" sz="1800" b="1" dirty="0" err="1"/>
              <a:t>defa</a:t>
            </a:r>
            <a:r>
              <a:rPr lang="en-US" sz="1800" b="1" dirty="0"/>
              <a:t> </a:t>
            </a:r>
            <a:r>
              <a:rPr lang="en-US" sz="1800" b="1" dirty="0" err="1"/>
              <a:t>yapması</a:t>
            </a:r>
            <a:r>
              <a:rPr lang="en-US" sz="1800" b="1" dirty="0"/>
              <a:t> </a:t>
            </a:r>
            <a:r>
              <a:rPr lang="en-US" sz="1800" b="1" dirty="0" err="1"/>
              <a:t>gerekir</a:t>
            </a:r>
            <a:r>
              <a:rPr lang="en-US" sz="1800" b="1" dirty="0"/>
              <a:t>. </a:t>
            </a:r>
            <a:r>
              <a:rPr lang="en-US" sz="1800" b="1" dirty="0" err="1"/>
              <a:t>Yani</a:t>
            </a:r>
            <a:r>
              <a:rPr lang="en-US" sz="1800" b="1" dirty="0"/>
              <a:t> </a:t>
            </a:r>
            <a:r>
              <a:rPr lang="en-US" sz="1800" b="1" dirty="0" err="1"/>
              <a:t>sporcu</a:t>
            </a:r>
            <a:r>
              <a:rPr lang="en-US" sz="1800" b="1" dirty="0"/>
              <a:t> </a:t>
            </a:r>
            <a:r>
              <a:rPr lang="en-US" sz="1800" b="1" dirty="0" err="1"/>
              <a:t>maça</a:t>
            </a:r>
            <a:r>
              <a:rPr lang="en-US" sz="1800" b="1" dirty="0"/>
              <a:t> </a:t>
            </a:r>
            <a:r>
              <a:rPr lang="en-US" sz="1800" b="1" dirty="0" err="1"/>
              <a:t>çıkmadan</a:t>
            </a:r>
            <a:r>
              <a:rPr lang="en-US" sz="1800" b="1" dirty="0"/>
              <a:t> </a:t>
            </a:r>
            <a:r>
              <a:rPr lang="en-US" sz="1800" b="1" dirty="0" err="1"/>
              <a:t>maçı</a:t>
            </a:r>
            <a:r>
              <a:rPr lang="en-US" sz="1800" b="1" dirty="0"/>
              <a:t> </a:t>
            </a:r>
            <a:r>
              <a:rPr lang="en-US" sz="1800" b="1" dirty="0" err="1"/>
              <a:t>yaşamalı</a:t>
            </a:r>
            <a:r>
              <a:rPr lang="en-US" sz="1800" b="1" dirty="0"/>
              <a:t> </a:t>
            </a:r>
            <a:r>
              <a:rPr lang="en-US" sz="1800" b="1" dirty="0" err="1"/>
              <a:t>ve</a:t>
            </a:r>
            <a:r>
              <a:rPr lang="en-US" sz="1800" b="1" dirty="0"/>
              <a:t> </a:t>
            </a:r>
            <a:r>
              <a:rPr lang="en-US" sz="1800" b="1" dirty="0" err="1"/>
              <a:t>zihninde</a:t>
            </a:r>
            <a:r>
              <a:rPr lang="en-US" sz="1800" b="1" dirty="0"/>
              <a:t> </a:t>
            </a:r>
            <a:r>
              <a:rPr lang="en-US" sz="1800" b="1" dirty="0" err="1"/>
              <a:t>bir</a:t>
            </a:r>
            <a:r>
              <a:rPr lang="en-US" sz="1800" b="1" dirty="0"/>
              <a:t> </a:t>
            </a:r>
            <a:r>
              <a:rPr lang="en-US" sz="1800" b="1" dirty="0" err="1"/>
              <a:t>kaç</a:t>
            </a:r>
            <a:r>
              <a:rPr lang="en-US" sz="1800" b="1" dirty="0"/>
              <a:t> </a:t>
            </a:r>
            <a:r>
              <a:rPr lang="en-US" sz="1800" b="1" dirty="0" err="1"/>
              <a:t>defa</a:t>
            </a:r>
            <a:r>
              <a:rPr lang="en-US" sz="1800" b="1" dirty="0"/>
              <a:t> </a:t>
            </a:r>
            <a:r>
              <a:rPr lang="en-US" sz="1800" b="1" dirty="0" err="1"/>
              <a:t>tekrar</a:t>
            </a:r>
            <a:r>
              <a:rPr lang="en-US" sz="1800" b="1" dirty="0"/>
              <a:t> </a:t>
            </a:r>
            <a:r>
              <a:rPr lang="en-US" sz="1800" b="1" dirty="0" err="1"/>
              <a:t>yapmalıdır</a:t>
            </a:r>
            <a:r>
              <a:rPr lang="en-US" sz="1800" b="1" dirty="0"/>
              <a:t>.</a:t>
            </a:r>
            <a:endParaRPr lang="tr-TR" sz="1800" b="1" dirty="0"/>
          </a:p>
        </p:txBody>
      </p:sp>
      <p:pic>
        <p:nvPicPr>
          <p:cNvPr id="5" name="Picture 4" descr="A picture containing person, playing, soccer, child&#10;&#10;Description automatically generated">
            <a:extLst>
              <a:ext uri="{FF2B5EF4-FFF2-40B4-BE49-F238E27FC236}">
                <a16:creationId xmlns="" xmlns:a16="http://schemas.microsoft.com/office/drawing/2014/main" id="{CE0D557F-E09C-468C-8A2B-11A318A054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43" r="22977" b="1"/>
          <a:stretch/>
        </p:blipFill>
        <p:spPr>
          <a:xfrm>
            <a:off x="634275" y="598634"/>
            <a:ext cx="4851141" cy="561928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246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="" xmlns:a16="http://schemas.microsoft.com/office/drawing/2014/main" id="{2FCD9B94-D70B-4446-85E5-ACD3904289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person, sport, baseball, player&#10;&#10;Description automatically generated">
            <a:extLst>
              <a:ext uri="{FF2B5EF4-FFF2-40B4-BE49-F238E27FC236}">
                <a16:creationId xmlns="" xmlns:a16="http://schemas.microsoft.com/office/drawing/2014/main" id="{CD75A737-6274-4C4C-8570-29DC57AF96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4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CCAAF3-B81E-463A-90D3-F148FC0A9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39099"/>
            <a:ext cx="3647493" cy="496583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700" b="1" dirty="0" err="1"/>
              <a:t>Taktiğin</a:t>
            </a:r>
            <a:r>
              <a:rPr lang="en-US" sz="3700" b="1" dirty="0"/>
              <a:t> </a:t>
            </a:r>
            <a:r>
              <a:rPr lang="en-US" sz="3700" b="1" dirty="0" err="1"/>
              <a:t>Temel</a:t>
            </a:r>
            <a:r>
              <a:rPr lang="en-US" sz="3700" b="1" dirty="0"/>
              <a:t> </a:t>
            </a:r>
            <a:r>
              <a:rPr lang="en-US" sz="3700" b="1" dirty="0" err="1"/>
              <a:t>Unsurları</a:t>
            </a:r>
            <a:r>
              <a:rPr lang="en-US" sz="3700" dirty="0"/>
              <a:t/>
            </a:r>
            <a:br>
              <a:rPr lang="en-US" sz="3700" dirty="0"/>
            </a:br>
            <a:r>
              <a:rPr lang="en-US" sz="3700" dirty="0" err="1"/>
              <a:t>Muai</a:t>
            </a:r>
            <a:r>
              <a:rPr lang="en-US" sz="3700" dirty="0"/>
              <a:t> </a:t>
            </a:r>
            <a:r>
              <a:rPr lang="en-US" sz="3700" dirty="0" err="1"/>
              <a:t>Thai’de</a:t>
            </a:r>
            <a:r>
              <a:rPr lang="en-US" sz="3700" dirty="0"/>
              <a:t> </a:t>
            </a:r>
            <a:r>
              <a:rPr lang="en-US" sz="3700" dirty="0" err="1"/>
              <a:t>sporcunun</a:t>
            </a:r>
            <a:r>
              <a:rPr lang="en-US" sz="3700" dirty="0"/>
              <a:t> </a:t>
            </a:r>
            <a:r>
              <a:rPr lang="en-US" sz="3700" dirty="0" err="1"/>
              <a:t>verilen</a:t>
            </a:r>
            <a:r>
              <a:rPr lang="en-US" sz="3700" dirty="0"/>
              <a:t> </a:t>
            </a:r>
            <a:r>
              <a:rPr lang="en-US" sz="3700" dirty="0" err="1"/>
              <a:t>taktiği</a:t>
            </a:r>
            <a:r>
              <a:rPr lang="en-US" sz="3700" dirty="0"/>
              <a:t> </a:t>
            </a:r>
            <a:r>
              <a:rPr lang="en-US" sz="3700" dirty="0" err="1"/>
              <a:t>uygulayabilmesi</a:t>
            </a:r>
            <a:r>
              <a:rPr lang="en-US" sz="3700" dirty="0"/>
              <a:t> </a:t>
            </a:r>
            <a:r>
              <a:rPr lang="en-US" sz="3700" dirty="0" err="1"/>
              <a:t>için</a:t>
            </a:r>
            <a:r>
              <a:rPr lang="en-US" sz="3700" dirty="0"/>
              <a:t> </a:t>
            </a:r>
            <a:r>
              <a:rPr lang="en-US" sz="3700" dirty="0" err="1"/>
              <a:t>beş</a:t>
            </a:r>
            <a:r>
              <a:rPr lang="en-US" sz="3700" dirty="0"/>
              <a:t> </a:t>
            </a:r>
            <a:r>
              <a:rPr lang="en-US" sz="3700" dirty="0" err="1"/>
              <a:t>temel</a:t>
            </a:r>
            <a:r>
              <a:rPr lang="en-US" sz="3700" dirty="0"/>
              <a:t> </a:t>
            </a:r>
            <a:r>
              <a:rPr lang="en-US" sz="3700" dirty="0" err="1"/>
              <a:t>unsur</a:t>
            </a:r>
            <a:r>
              <a:rPr lang="en-US" sz="3700" dirty="0"/>
              <a:t/>
            </a:r>
            <a:br>
              <a:rPr lang="en-US" sz="3700" dirty="0"/>
            </a:br>
            <a:endParaRPr lang="en-US" sz="37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3378FF8B-3743-48E1-88E3-F4CADB3DEC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4296" y="1406171"/>
            <a:ext cx="0" cy="343168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D98B36D-61F2-4BFD-BFDD-E16B5E8249DC}"/>
              </a:ext>
            </a:extLst>
          </p:cNvPr>
          <p:cNvSpPr txBox="1"/>
          <p:nvPr/>
        </p:nvSpPr>
        <p:spPr>
          <a:xfrm>
            <a:off x="4979938" y="639099"/>
            <a:ext cx="6591346" cy="4965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00050" indent="-4000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Teknik </a:t>
            </a:r>
            <a:r>
              <a:rPr lang="en-US" dirty="0" err="1"/>
              <a:t>bilgi</a:t>
            </a:r>
            <a:endParaRPr lang="en-US" dirty="0"/>
          </a:p>
          <a:p>
            <a:pPr marL="400050" indent="-4000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 err="1"/>
              <a:t>Kondisyon</a:t>
            </a:r>
            <a:r>
              <a:rPr lang="en-US" dirty="0"/>
              <a:t> </a:t>
            </a:r>
            <a:r>
              <a:rPr lang="en-US" dirty="0" err="1"/>
              <a:t>kazanılmışlığı</a:t>
            </a:r>
            <a:endParaRPr lang="en-US" dirty="0"/>
          </a:p>
          <a:p>
            <a:pPr marL="400050" indent="-4000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Moral </a:t>
            </a:r>
            <a:r>
              <a:rPr lang="en-US" dirty="0" err="1"/>
              <a:t>yapısı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eğitimi</a:t>
            </a:r>
            <a:r>
              <a:rPr lang="en-US" dirty="0"/>
              <a:t> (</a:t>
            </a:r>
            <a:r>
              <a:rPr lang="en-US" dirty="0" err="1"/>
              <a:t>psikolojisi</a:t>
            </a:r>
            <a:r>
              <a:rPr lang="en-US" dirty="0"/>
              <a:t>)</a:t>
            </a:r>
          </a:p>
          <a:p>
            <a:pPr marL="400050" indent="-4000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 err="1"/>
              <a:t>Dayanıklılığı</a:t>
            </a:r>
            <a:endParaRPr lang="en-US" dirty="0"/>
          </a:p>
          <a:p>
            <a:pPr marL="400050" indent="-4000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 err="1"/>
              <a:t>Zihinsel</a:t>
            </a:r>
            <a:r>
              <a:rPr lang="en-US" dirty="0"/>
              <a:t> </a:t>
            </a:r>
            <a:r>
              <a:rPr lang="en-US" dirty="0" err="1"/>
              <a:t>eğitimi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80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47">
            <a:extLst>
              <a:ext uri="{FF2B5EF4-FFF2-40B4-BE49-F238E27FC236}">
                <a16:creationId xmlns="" xmlns:a16="http://schemas.microsoft.com/office/drawing/2014/main" id="{E4C39A5A-6D63-4FAC-B6C2-D37778B97A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49" name="Freeform 6">
              <a:extLst>
                <a:ext uri="{FF2B5EF4-FFF2-40B4-BE49-F238E27FC236}">
                  <a16:creationId xmlns="" xmlns:a16="http://schemas.microsoft.com/office/drawing/2014/main" id="{80E46C4F-3514-46CB-AE42-CB60783526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1" name="Freeform 7">
              <a:extLst>
                <a:ext uri="{FF2B5EF4-FFF2-40B4-BE49-F238E27FC236}">
                  <a16:creationId xmlns="" xmlns:a16="http://schemas.microsoft.com/office/drawing/2014/main" id="{E5084902-5C24-45E2-B5A3-092541E3CE7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51" name="Freeform 8">
              <a:extLst>
                <a:ext uri="{FF2B5EF4-FFF2-40B4-BE49-F238E27FC236}">
                  <a16:creationId xmlns="" xmlns:a16="http://schemas.microsoft.com/office/drawing/2014/main" id="{37FA1E91-A8BC-48A2-AC9A-E89FD9612F7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52" name="Freeform 9">
              <a:extLst>
                <a:ext uri="{FF2B5EF4-FFF2-40B4-BE49-F238E27FC236}">
                  <a16:creationId xmlns="" xmlns:a16="http://schemas.microsoft.com/office/drawing/2014/main" id="{764E3167-8F97-4F74-BF1C-06B09CB712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53" name="Freeform 10">
              <a:extLst>
                <a:ext uri="{FF2B5EF4-FFF2-40B4-BE49-F238E27FC236}">
                  <a16:creationId xmlns="" xmlns:a16="http://schemas.microsoft.com/office/drawing/2014/main" id="{7008DBEC-8AE7-4A3E-92FB-A56EDF90DF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54" name="Freeform 11">
              <a:extLst>
                <a:ext uri="{FF2B5EF4-FFF2-40B4-BE49-F238E27FC236}">
                  <a16:creationId xmlns="" xmlns:a16="http://schemas.microsoft.com/office/drawing/2014/main" id="{0A04160F-52CD-4394-AAF9-EE7B5A1F47E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92" name="Title 1">
            <a:extLst>
              <a:ext uri="{FF2B5EF4-FFF2-40B4-BE49-F238E27FC236}">
                <a16:creationId xmlns="" xmlns:a16="http://schemas.microsoft.com/office/drawing/2014/main" id="{6986F475-30D4-47ED-BE1F-18F0101BC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496" y="314325"/>
            <a:ext cx="2543201" cy="1752599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3200" b="1" dirty="0" err="1"/>
              <a:t>Yaş</a:t>
            </a:r>
            <a:r>
              <a:rPr lang="en-US" sz="3200" b="1" dirty="0"/>
              <a:t> </a:t>
            </a:r>
            <a:r>
              <a:rPr lang="en-US" sz="3200" b="1" dirty="0" err="1"/>
              <a:t>Gruplarına</a:t>
            </a:r>
            <a:r>
              <a:rPr lang="en-US" sz="3200" b="1" dirty="0"/>
              <a:t> </a:t>
            </a:r>
            <a:r>
              <a:rPr lang="en-US" sz="3200" b="1" dirty="0" err="1"/>
              <a:t>Göre</a:t>
            </a:r>
            <a:r>
              <a:rPr lang="en-US" sz="3200" b="1" dirty="0"/>
              <a:t> </a:t>
            </a:r>
            <a:r>
              <a:rPr lang="en-US" sz="3200" b="1" dirty="0" err="1"/>
              <a:t>Taktiksel</a:t>
            </a:r>
            <a:r>
              <a:rPr lang="en-US" sz="3200" b="1" dirty="0"/>
              <a:t> </a:t>
            </a:r>
            <a:r>
              <a:rPr lang="en-US" sz="3200" b="1" dirty="0" err="1"/>
              <a:t>Antrenman</a:t>
            </a:r>
            <a:endParaRPr lang="tr-TR" sz="3200" b="1" dirty="0"/>
          </a:p>
        </p:txBody>
      </p:sp>
      <p:sp>
        <p:nvSpPr>
          <p:cNvPr id="93" name="Content Placeholder 8">
            <a:extLst>
              <a:ext uri="{FF2B5EF4-FFF2-40B4-BE49-F238E27FC236}">
                <a16:creationId xmlns="" xmlns:a16="http://schemas.microsoft.com/office/drawing/2014/main" id="{23403C97-6D9D-4F89-9BBD-56787B8CF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81225"/>
            <a:ext cx="2812387" cy="3609975"/>
          </a:xfrm>
        </p:spPr>
        <p:txBody>
          <a:bodyPr anchor="t">
            <a:normAutofit fontScale="47500" lnSpcReduction="20000"/>
          </a:bodyPr>
          <a:lstStyle/>
          <a:p>
            <a:r>
              <a:rPr lang="en-US" sz="3800" dirty="0"/>
              <a:t>8-12 </a:t>
            </a:r>
            <a:r>
              <a:rPr lang="en-US" sz="3800" dirty="0" err="1"/>
              <a:t>yaş</a:t>
            </a:r>
            <a:r>
              <a:rPr lang="en-US" sz="3800" dirty="0"/>
              <a:t> </a:t>
            </a:r>
            <a:r>
              <a:rPr lang="en-US" sz="3800" dirty="0" err="1"/>
              <a:t>temel</a:t>
            </a:r>
            <a:r>
              <a:rPr lang="en-US" sz="3800" dirty="0"/>
              <a:t> </a:t>
            </a:r>
            <a:r>
              <a:rPr lang="en-US" sz="3800" dirty="0" err="1"/>
              <a:t>teknik</a:t>
            </a:r>
            <a:r>
              <a:rPr lang="en-US" sz="3800" dirty="0"/>
              <a:t> </a:t>
            </a:r>
            <a:r>
              <a:rPr lang="en-US" sz="3800" dirty="0" err="1"/>
              <a:t>antrenman</a:t>
            </a:r>
            <a:r>
              <a:rPr lang="en-US" sz="3800" dirty="0"/>
              <a:t> </a:t>
            </a:r>
            <a:r>
              <a:rPr lang="en-US" sz="3800" dirty="0" err="1"/>
              <a:t>devresi</a:t>
            </a:r>
            <a:r>
              <a:rPr lang="en-US" sz="3800" dirty="0"/>
              <a:t> ilk </a:t>
            </a:r>
            <a:r>
              <a:rPr lang="en-US" sz="3800" dirty="0" err="1"/>
              <a:t>taktiklerin</a:t>
            </a:r>
            <a:r>
              <a:rPr lang="en-US" sz="3800" dirty="0"/>
              <a:t> </a:t>
            </a:r>
            <a:r>
              <a:rPr lang="en-US" sz="3800" dirty="0" err="1"/>
              <a:t>kazanıldığı</a:t>
            </a:r>
            <a:r>
              <a:rPr lang="en-US" sz="3800" dirty="0"/>
              <a:t> </a:t>
            </a:r>
            <a:r>
              <a:rPr lang="en-US" sz="3800" dirty="0" err="1"/>
              <a:t>devredir</a:t>
            </a:r>
            <a:r>
              <a:rPr lang="en-US" sz="3800" dirty="0"/>
              <a:t>.</a:t>
            </a:r>
          </a:p>
          <a:p>
            <a:r>
              <a:rPr lang="en-US" sz="3800" dirty="0"/>
              <a:t>12-15 </a:t>
            </a:r>
            <a:r>
              <a:rPr lang="en-US" sz="3800" dirty="0" err="1"/>
              <a:t>yaş</a:t>
            </a:r>
            <a:r>
              <a:rPr lang="en-US" sz="3800" dirty="0"/>
              <a:t> </a:t>
            </a:r>
            <a:r>
              <a:rPr lang="en-US" sz="3800" dirty="0" err="1"/>
              <a:t>inşaat</a:t>
            </a:r>
            <a:r>
              <a:rPr lang="en-US" sz="3800" dirty="0"/>
              <a:t> (</a:t>
            </a:r>
            <a:r>
              <a:rPr lang="en-US" sz="3800" dirty="0" err="1"/>
              <a:t>gelişme</a:t>
            </a:r>
            <a:r>
              <a:rPr lang="en-US" sz="3800" dirty="0"/>
              <a:t> </a:t>
            </a:r>
            <a:r>
              <a:rPr lang="en-US" sz="3800" dirty="0" err="1"/>
              <a:t>devresi</a:t>
            </a:r>
            <a:r>
              <a:rPr lang="en-US" sz="3800" dirty="0"/>
              <a:t>) </a:t>
            </a:r>
            <a:r>
              <a:rPr lang="en-US" sz="3800" dirty="0" err="1"/>
              <a:t>daha</a:t>
            </a:r>
            <a:r>
              <a:rPr lang="en-US" sz="3800" dirty="0"/>
              <a:t> </a:t>
            </a:r>
            <a:r>
              <a:rPr lang="en-US" sz="3800" dirty="0" err="1"/>
              <a:t>çok</a:t>
            </a:r>
            <a:r>
              <a:rPr lang="en-US" sz="3800" dirty="0"/>
              <a:t> </a:t>
            </a:r>
            <a:r>
              <a:rPr lang="en-US" sz="3800" dirty="0" err="1"/>
              <a:t>teknik</a:t>
            </a:r>
            <a:r>
              <a:rPr lang="en-US" sz="3800" dirty="0"/>
              <a:t> </a:t>
            </a:r>
            <a:r>
              <a:rPr lang="en-US" sz="3800" dirty="0" err="1"/>
              <a:t>daha</a:t>
            </a:r>
            <a:r>
              <a:rPr lang="en-US" sz="3800" dirty="0"/>
              <a:t> </a:t>
            </a:r>
            <a:r>
              <a:rPr lang="en-US" sz="3800" dirty="0" err="1"/>
              <a:t>az</a:t>
            </a:r>
            <a:r>
              <a:rPr lang="en-US" sz="3800" dirty="0"/>
              <a:t> </a:t>
            </a:r>
            <a:r>
              <a:rPr lang="en-US" sz="3800" dirty="0" err="1"/>
              <a:t>taktik</a:t>
            </a:r>
            <a:r>
              <a:rPr lang="en-US" sz="3800" dirty="0"/>
              <a:t> </a:t>
            </a:r>
            <a:r>
              <a:rPr lang="en-US" sz="3800" dirty="0" err="1"/>
              <a:t>kazanılan</a:t>
            </a:r>
            <a:r>
              <a:rPr lang="en-US" sz="3800" dirty="0"/>
              <a:t> </a:t>
            </a:r>
            <a:r>
              <a:rPr lang="en-US" sz="3800" dirty="0" err="1"/>
              <a:t>devredir</a:t>
            </a:r>
            <a:r>
              <a:rPr lang="en-US" sz="3800" dirty="0"/>
              <a:t>.</a:t>
            </a:r>
          </a:p>
          <a:p>
            <a:r>
              <a:rPr lang="en-US" sz="3800" dirty="0"/>
              <a:t>15 + </a:t>
            </a:r>
            <a:r>
              <a:rPr lang="en-US" sz="3800" dirty="0" err="1"/>
              <a:t>performans</a:t>
            </a:r>
            <a:r>
              <a:rPr lang="en-US" sz="3800" dirty="0"/>
              <a:t> </a:t>
            </a:r>
            <a:r>
              <a:rPr lang="en-US" sz="3800" dirty="0" err="1"/>
              <a:t>devresi</a:t>
            </a:r>
            <a:r>
              <a:rPr lang="en-US" sz="3800" dirty="0"/>
              <a:t> (</a:t>
            </a:r>
            <a:r>
              <a:rPr lang="en-US" sz="3800" dirty="0" err="1"/>
              <a:t>üst</a:t>
            </a:r>
            <a:r>
              <a:rPr lang="en-US" sz="3800" dirty="0"/>
              <a:t> </a:t>
            </a:r>
            <a:r>
              <a:rPr lang="en-US" sz="3800" dirty="0" err="1"/>
              <a:t>düzeyde</a:t>
            </a:r>
            <a:r>
              <a:rPr lang="en-US" sz="3800" dirty="0"/>
              <a:t> </a:t>
            </a:r>
            <a:r>
              <a:rPr lang="en-US" sz="3800" dirty="0" err="1"/>
              <a:t>antrenman</a:t>
            </a:r>
            <a:r>
              <a:rPr lang="en-US" sz="3800" dirty="0"/>
              <a:t> </a:t>
            </a:r>
            <a:r>
              <a:rPr lang="en-US" sz="3800" dirty="0" err="1"/>
              <a:t>devresidir</a:t>
            </a:r>
            <a:r>
              <a:rPr lang="en-US" sz="3800" dirty="0"/>
              <a:t>). </a:t>
            </a:r>
            <a:r>
              <a:rPr lang="en-US" sz="3800" dirty="0" err="1"/>
              <a:t>Taktik</a:t>
            </a:r>
            <a:r>
              <a:rPr lang="en-US" sz="3800" dirty="0"/>
              <a:t> </a:t>
            </a:r>
            <a:r>
              <a:rPr lang="en-US" sz="3800" dirty="0" err="1"/>
              <a:t>ve</a:t>
            </a:r>
            <a:r>
              <a:rPr lang="en-US" sz="3800" dirty="0"/>
              <a:t> </a:t>
            </a:r>
            <a:r>
              <a:rPr lang="en-US" sz="3800" dirty="0" err="1"/>
              <a:t>özelliklerin</a:t>
            </a:r>
            <a:r>
              <a:rPr lang="en-US" sz="3800" dirty="0"/>
              <a:t> </a:t>
            </a:r>
            <a:r>
              <a:rPr lang="en-US" sz="3800" dirty="0" err="1"/>
              <a:t>kazanıldığı</a:t>
            </a:r>
            <a:r>
              <a:rPr lang="en-US" sz="3800" dirty="0"/>
              <a:t> </a:t>
            </a:r>
            <a:r>
              <a:rPr lang="en-US" sz="3800" dirty="0" err="1"/>
              <a:t>devredir</a:t>
            </a:r>
            <a:r>
              <a:rPr lang="en-US" sz="3800" dirty="0"/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6" name="Rounded Rectangle 16">
            <a:extLst>
              <a:ext uri="{FF2B5EF4-FFF2-40B4-BE49-F238E27FC236}">
                <a16:creationId xmlns="" xmlns:a16="http://schemas.microsoft.com/office/drawing/2014/main" id="{55599FE3-8CCE-4364-9F89-0C11699C4F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road, person, building, person&#10;&#10;Description automatically generated">
            <a:extLst>
              <a:ext uri="{FF2B5EF4-FFF2-40B4-BE49-F238E27FC236}">
                <a16:creationId xmlns="" xmlns:a16="http://schemas.microsoft.com/office/drawing/2014/main" id="{E7E74C4E-7176-4885-9D8A-127D929B6D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30" b="1"/>
          <a:stretch/>
        </p:blipFill>
        <p:spPr>
          <a:xfrm>
            <a:off x="4941202" y="1011765"/>
            <a:ext cx="6237359" cy="45467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08083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35">
            <a:extLst>
              <a:ext uri="{FF2B5EF4-FFF2-40B4-BE49-F238E27FC236}">
                <a16:creationId xmlns="" xmlns:a16="http://schemas.microsoft.com/office/drawing/2014/main" id="{85428F22-76B3-4107-AADE-3F9EC95FD3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37">
            <a:extLst>
              <a:ext uri="{FF2B5EF4-FFF2-40B4-BE49-F238E27FC236}">
                <a16:creationId xmlns="" xmlns:a16="http://schemas.microsoft.com/office/drawing/2014/main" id="{5346FBCF-5353-4172-96F5-4B7EB07777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290265" y="-12875"/>
            <a:ext cx="2604396" cy="6890194"/>
            <a:chOff x="2199787" y="-12875"/>
            <a:chExt cx="2679011" cy="6890194"/>
          </a:xfrm>
        </p:grpSpPr>
        <p:sp useBgFill="1">
          <p:nvSpPr>
            <p:cNvPr id="39" name="Rectangle 19">
              <a:extLst>
                <a:ext uri="{FF2B5EF4-FFF2-40B4-BE49-F238E27FC236}">
                  <a16:creationId xmlns="" xmlns:a16="http://schemas.microsoft.com/office/drawing/2014/main" id="{343F3E6D-808D-43AD-9485-AD0014BEAE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white">
            <a:xfrm>
              <a:off x="2199787" y="-12875"/>
              <a:ext cx="2679011" cy="5301468"/>
            </a:xfrm>
            <a:custGeom>
              <a:avLst/>
              <a:gdLst>
                <a:gd name="connsiteX0" fmla="*/ 0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0 w 2570017"/>
                <a:gd name="connsiteY4" fmla="*/ 0 h 2554287"/>
                <a:gd name="connsiteX0" fmla="*/ 904009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904009 w 2570017"/>
                <a:gd name="connsiteY4" fmla="*/ 0 h 2554287"/>
                <a:gd name="connsiteX0" fmla="*/ 644236 w 2570017"/>
                <a:gd name="connsiteY0" fmla="*/ 10391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44236 w 2570017"/>
                <a:gd name="connsiteY4" fmla="*/ 10391 h 2554287"/>
                <a:gd name="connsiteX0" fmla="*/ 633845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33845 w 2570017"/>
                <a:gd name="connsiteY4" fmla="*/ 0 h 2554287"/>
                <a:gd name="connsiteX0" fmla="*/ 675409 w 2611581"/>
                <a:gd name="connsiteY0" fmla="*/ 0 h 2554287"/>
                <a:gd name="connsiteX1" fmla="*/ 2611581 w 2611581"/>
                <a:gd name="connsiteY1" fmla="*/ 0 h 2554287"/>
                <a:gd name="connsiteX2" fmla="*/ 2611581 w 2611581"/>
                <a:gd name="connsiteY2" fmla="*/ 2554287 h 2554287"/>
                <a:gd name="connsiteX3" fmla="*/ 0 w 2611581"/>
                <a:gd name="connsiteY3" fmla="*/ 2554287 h 2554287"/>
                <a:gd name="connsiteX4" fmla="*/ 675409 w 2611581"/>
                <a:gd name="connsiteY4" fmla="*/ 0 h 2554287"/>
                <a:gd name="connsiteX0" fmla="*/ 650979 w 2587151"/>
                <a:gd name="connsiteY0" fmla="*/ 0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650979 w 2587151"/>
                <a:gd name="connsiteY4" fmla="*/ 0 h 2554287"/>
                <a:gd name="connsiteX0" fmla="*/ 730379 w 2587151"/>
                <a:gd name="connsiteY0" fmla="*/ 5692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730379 w 2587151"/>
                <a:gd name="connsiteY4" fmla="*/ 5692 h 2554287"/>
                <a:gd name="connsiteX0" fmla="*/ 864750 w 2587151"/>
                <a:gd name="connsiteY0" fmla="*/ 2847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64750 w 2587151"/>
                <a:gd name="connsiteY4" fmla="*/ 2847 h 2554287"/>
                <a:gd name="connsiteX0" fmla="*/ 883073 w 2587151"/>
                <a:gd name="connsiteY0" fmla="*/ 1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83073 w 2587151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5750 h 2565670"/>
                <a:gd name="connsiteX4" fmla="*/ 895288 w 2611581"/>
                <a:gd name="connsiteY4" fmla="*/ 1 h 2565670"/>
                <a:gd name="connsiteX0" fmla="*/ 1544433 w 3260726"/>
                <a:gd name="connsiteY0" fmla="*/ 1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1544433 w 3260726"/>
                <a:gd name="connsiteY4" fmla="*/ 1 h 2565670"/>
                <a:gd name="connsiteX0" fmla="*/ 921784 w 3260726"/>
                <a:gd name="connsiteY0" fmla="*/ 12347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3260726"/>
                <a:gd name="connsiteY0" fmla="*/ 12347 h 2565670"/>
                <a:gd name="connsiteX1" fmla="*/ 2321160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2322228"/>
                <a:gd name="connsiteY0" fmla="*/ 12347 h 2565670"/>
                <a:gd name="connsiteX1" fmla="*/ 2321160 w 2322228"/>
                <a:gd name="connsiteY1" fmla="*/ 0 h 2565670"/>
                <a:gd name="connsiteX2" fmla="*/ 2320129 w 2322228"/>
                <a:gd name="connsiteY2" fmla="*/ 2565670 h 2565670"/>
                <a:gd name="connsiteX3" fmla="*/ 0 w 2322228"/>
                <a:gd name="connsiteY3" fmla="*/ 2521058 h 2565670"/>
                <a:gd name="connsiteX4" fmla="*/ 921784 w 2322228"/>
                <a:gd name="connsiteY4" fmla="*/ 12347 h 2565670"/>
                <a:gd name="connsiteX0" fmla="*/ 921784 w 2322228"/>
                <a:gd name="connsiteY0" fmla="*/ 0 h 2571841"/>
                <a:gd name="connsiteX1" fmla="*/ 2321160 w 2322228"/>
                <a:gd name="connsiteY1" fmla="*/ 6171 h 2571841"/>
                <a:gd name="connsiteX2" fmla="*/ 2320129 w 2322228"/>
                <a:gd name="connsiteY2" fmla="*/ 2571841 h 2571841"/>
                <a:gd name="connsiteX3" fmla="*/ 0 w 2322228"/>
                <a:gd name="connsiteY3" fmla="*/ 2527229 h 2571841"/>
                <a:gd name="connsiteX4" fmla="*/ 921784 w 2322228"/>
                <a:gd name="connsiteY4" fmla="*/ 0 h 2571841"/>
                <a:gd name="connsiteX0" fmla="*/ 921784 w 2611583"/>
                <a:gd name="connsiteY0" fmla="*/ 0 h 2540977"/>
                <a:gd name="connsiteX1" fmla="*/ 2321160 w 2611583"/>
                <a:gd name="connsiteY1" fmla="*/ 6171 h 2540977"/>
                <a:gd name="connsiteX2" fmla="*/ 2611583 w 2611583"/>
                <a:gd name="connsiteY2" fmla="*/ 2540977 h 2540977"/>
                <a:gd name="connsiteX3" fmla="*/ 0 w 2611583"/>
                <a:gd name="connsiteY3" fmla="*/ 2527229 h 2540977"/>
                <a:gd name="connsiteX4" fmla="*/ 921784 w 2611583"/>
                <a:gd name="connsiteY4" fmla="*/ 0 h 2540977"/>
                <a:gd name="connsiteX0" fmla="*/ 921784 w 2611583"/>
                <a:gd name="connsiteY0" fmla="*/ 2 h 2540979"/>
                <a:gd name="connsiteX1" fmla="*/ 2572870 w 2611583"/>
                <a:gd name="connsiteY1" fmla="*/ 0 h 2540979"/>
                <a:gd name="connsiteX2" fmla="*/ 2611583 w 2611583"/>
                <a:gd name="connsiteY2" fmla="*/ 2540979 h 2540979"/>
                <a:gd name="connsiteX3" fmla="*/ 0 w 2611583"/>
                <a:gd name="connsiteY3" fmla="*/ 2527231 h 2540979"/>
                <a:gd name="connsiteX4" fmla="*/ 921784 w 2611583"/>
                <a:gd name="connsiteY4" fmla="*/ 2 h 2540979"/>
                <a:gd name="connsiteX0" fmla="*/ 921784 w 2705467"/>
                <a:gd name="connsiteY0" fmla="*/ 0 h 2540977"/>
                <a:gd name="connsiteX1" fmla="*/ 2705349 w 2705467"/>
                <a:gd name="connsiteY1" fmla="*/ 6171 h 2540977"/>
                <a:gd name="connsiteX2" fmla="*/ 2611583 w 2705467"/>
                <a:gd name="connsiteY2" fmla="*/ 2540977 h 2540977"/>
                <a:gd name="connsiteX3" fmla="*/ 0 w 2705467"/>
                <a:gd name="connsiteY3" fmla="*/ 2527229 h 2540977"/>
                <a:gd name="connsiteX4" fmla="*/ 921784 w 2705467"/>
                <a:gd name="connsiteY4" fmla="*/ 0 h 2540977"/>
                <a:gd name="connsiteX0" fmla="*/ 921784 w 2718702"/>
                <a:gd name="connsiteY0" fmla="*/ 2 h 2540979"/>
                <a:gd name="connsiteX1" fmla="*/ 2718597 w 2718702"/>
                <a:gd name="connsiteY1" fmla="*/ 0 h 2540979"/>
                <a:gd name="connsiteX2" fmla="*/ 2611583 w 2718702"/>
                <a:gd name="connsiteY2" fmla="*/ 2540979 h 2540979"/>
                <a:gd name="connsiteX3" fmla="*/ 0 w 2718702"/>
                <a:gd name="connsiteY3" fmla="*/ 2527231 h 2540979"/>
                <a:gd name="connsiteX4" fmla="*/ 921784 w 2718702"/>
                <a:gd name="connsiteY4" fmla="*/ 2 h 2540979"/>
                <a:gd name="connsiteX0" fmla="*/ 921784 w 2679012"/>
                <a:gd name="connsiteY0" fmla="*/ 0 h 2540977"/>
                <a:gd name="connsiteX1" fmla="*/ 2678853 w 2679012"/>
                <a:gd name="connsiteY1" fmla="*/ 6171 h 2540977"/>
                <a:gd name="connsiteX2" fmla="*/ 2611583 w 2679012"/>
                <a:gd name="connsiteY2" fmla="*/ 2540977 h 2540977"/>
                <a:gd name="connsiteX3" fmla="*/ 0 w 2679012"/>
                <a:gd name="connsiteY3" fmla="*/ 2527229 h 2540977"/>
                <a:gd name="connsiteX4" fmla="*/ 921784 w 2679012"/>
                <a:gd name="connsiteY4" fmla="*/ 0 h 2540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9012" h="2540977">
                  <a:moveTo>
                    <a:pt x="921784" y="0"/>
                  </a:moveTo>
                  <a:lnTo>
                    <a:pt x="2678853" y="6171"/>
                  </a:lnTo>
                  <a:cubicBezTo>
                    <a:pt x="2682925" y="861394"/>
                    <a:pt x="2607511" y="1685754"/>
                    <a:pt x="2611583" y="2540977"/>
                  </a:cubicBezTo>
                  <a:lnTo>
                    <a:pt x="0" y="2527229"/>
                  </a:lnTo>
                  <a:lnTo>
                    <a:pt x="921784" y="0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14598" r="-265621" b="-28686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53" name="Rectangle 20">
              <a:extLst>
                <a:ext uri="{FF2B5EF4-FFF2-40B4-BE49-F238E27FC236}">
                  <a16:creationId xmlns="" xmlns:a16="http://schemas.microsoft.com/office/drawing/2014/main" id="{03DB1AC6-5430-4CD3-BD83-86E675A11A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white">
            <a:xfrm>
              <a:off x="2211875" y="5257482"/>
              <a:ext cx="2586931" cy="1619837"/>
            </a:xfrm>
            <a:custGeom>
              <a:avLst/>
              <a:gdLst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0 w 2611581"/>
                <a:gd name="connsiteY3" fmla="*/ 4303713 h 4303713"/>
                <a:gd name="connsiteX4" fmla="*/ 0 w 2611581"/>
                <a:gd name="connsiteY4" fmla="*/ 0 h 4303713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693718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963882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213264 w 2611581"/>
                <a:gd name="connsiteY3" fmla="*/ 4293322 h 4303713"/>
                <a:gd name="connsiteX4" fmla="*/ 0 w 2611581"/>
                <a:gd name="connsiteY4" fmla="*/ 0 h 4303713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171701 w 2611581"/>
                <a:gd name="connsiteY3" fmla="*/ 3638695 h 4303713"/>
                <a:gd name="connsiteX4" fmla="*/ 0 w 2611581"/>
                <a:gd name="connsiteY4" fmla="*/ 0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81054 w 2720934"/>
                <a:gd name="connsiteY3" fmla="*/ 3638695 h 4303713"/>
                <a:gd name="connsiteX4" fmla="*/ 0 w 2720934"/>
                <a:gd name="connsiteY4" fmla="*/ 268283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64231 w 2720934"/>
                <a:gd name="connsiteY3" fmla="*/ 3717600 h 4303713"/>
                <a:gd name="connsiteX4" fmla="*/ 0 w 2720934"/>
                <a:gd name="connsiteY4" fmla="*/ 268283 h 4303713"/>
                <a:gd name="connsiteX0" fmla="*/ 0 w 2720934"/>
                <a:gd name="connsiteY0" fmla="*/ 268283 h 4335275"/>
                <a:gd name="connsiteX1" fmla="*/ 2720934 w 2720934"/>
                <a:gd name="connsiteY1" fmla="*/ 0 h 4335275"/>
                <a:gd name="connsiteX2" fmla="*/ 2653639 w 2720934"/>
                <a:gd name="connsiteY2" fmla="*/ 4335275 h 4335275"/>
                <a:gd name="connsiteX3" fmla="*/ 2264231 w 2720934"/>
                <a:gd name="connsiteY3" fmla="*/ 3717600 h 4335275"/>
                <a:gd name="connsiteX4" fmla="*/ 0 w 2720934"/>
                <a:gd name="connsiteY4" fmla="*/ 268283 h 4335275"/>
                <a:gd name="connsiteX0" fmla="*/ 0 w 2737757"/>
                <a:gd name="connsiteY0" fmla="*/ 236721 h 4335275"/>
                <a:gd name="connsiteX1" fmla="*/ 2737757 w 2737757"/>
                <a:gd name="connsiteY1" fmla="*/ 0 h 4335275"/>
                <a:gd name="connsiteX2" fmla="*/ 2670462 w 2737757"/>
                <a:gd name="connsiteY2" fmla="*/ 4335275 h 4335275"/>
                <a:gd name="connsiteX3" fmla="*/ 2281054 w 2737757"/>
                <a:gd name="connsiteY3" fmla="*/ 3717600 h 4335275"/>
                <a:gd name="connsiteX4" fmla="*/ 0 w 2737757"/>
                <a:gd name="connsiteY4" fmla="*/ 236721 h 4335275"/>
                <a:gd name="connsiteX0" fmla="*/ 0 w 2729346"/>
                <a:gd name="connsiteY0" fmla="*/ 0 h 4098554"/>
                <a:gd name="connsiteX1" fmla="*/ 2729346 w 2729346"/>
                <a:gd name="connsiteY1" fmla="*/ 126250 h 4098554"/>
                <a:gd name="connsiteX2" fmla="*/ 2670462 w 2729346"/>
                <a:gd name="connsiteY2" fmla="*/ 4098554 h 4098554"/>
                <a:gd name="connsiteX3" fmla="*/ 2281054 w 2729346"/>
                <a:gd name="connsiteY3" fmla="*/ 3480879 h 4098554"/>
                <a:gd name="connsiteX4" fmla="*/ 0 w 2729346"/>
                <a:gd name="connsiteY4" fmla="*/ 0 h 4098554"/>
                <a:gd name="connsiteX0" fmla="*/ 0 w 2720934"/>
                <a:gd name="connsiteY0" fmla="*/ 0 h 4098554"/>
                <a:gd name="connsiteX1" fmla="*/ 2720934 w 2720934"/>
                <a:gd name="connsiteY1" fmla="*/ 31562 h 4098554"/>
                <a:gd name="connsiteX2" fmla="*/ 2670462 w 2720934"/>
                <a:gd name="connsiteY2" fmla="*/ 4098554 h 4098554"/>
                <a:gd name="connsiteX3" fmla="*/ 2281054 w 2720934"/>
                <a:gd name="connsiteY3" fmla="*/ 3480879 h 4098554"/>
                <a:gd name="connsiteX4" fmla="*/ 0 w 2720934"/>
                <a:gd name="connsiteY4" fmla="*/ 0 h 4098554"/>
                <a:gd name="connsiteX0" fmla="*/ 0 w 2720934"/>
                <a:gd name="connsiteY0" fmla="*/ 15782 h 4114336"/>
                <a:gd name="connsiteX1" fmla="*/ 2720934 w 2720934"/>
                <a:gd name="connsiteY1" fmla="*/ 0 h 4114336"/>
                <a:gd name="connsiteX2" fmla="*/ 2670462 w 2720934"/>
                <a:gd name="connsiteY2" fmla="*/ 4114336 h 4114336"/>
                <a:gd name="connsiteX3" fmla="*/ 2281054 w 2720934"/>
                <a:gd name="connsiteY3" fmla="*/ 3496661 h 4114336"/>
                <a:gd name="connsiteX4" fmla="*/ 0 w 2720934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80409 w 2820289"/>
                <a:gd name="connsiteY3" fmla="*/ 3496661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3972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3721149"/>
                <a:gd name="connsiteY0" fmla="*/ 0 h 4269703"/>
                <a:gd name="connsiteX1" fmla="*/ 3721149 w 3721149"/>
                <a:gd name="connsiteY1" fmla="*/ 155367 h 4269703"/>
                <a:gd name="connsiteX2" fmla="*/ 3664832 w 3721149"/>
                <a:gd name="connsiteY2" fmla="*/ 4269703 h 4269703"/>
                <a:gd name="connsiteX3" fmla="*/ 3263736 w 3721149"/>
                <a:gd name="connsiteY3" fmla="*/ 3673347 h 4269703"/>
                <a:gd name="connsiteX4" fmla="*/ 0 w 3721149"/>
                <a:gd name="connsiteY4" fmla="*/ 0 h 4269703"/>
                <a:gd name="connsiteX0" fmla="*/ 0 w 3721149"/>
                <a:gd name="connsiteY0" fmla="*/ 0 h 4289488"/>
                <a:gd name="connsiteX1" fmla="*/ 3721149 w 3721149"/>
                <a:gd name="connsiteY1" fmla="*/ 155367 h 4289488"/>
                <a:gd name="connsiteX2" fmla="*/ 3664832 w 3721149"/>
                <a:gd name="connsiteY2" fmla="*/ 4269703 h 4289488"/>
                <a:gd name="connsiteX3" fmla="*/ 1705997 w 3721149"/>
                <a:gd name="connsiteY3" fmla="*/ 4289488 h 4289488"/>
                <a:gd name="connsiteX4" fmla="*/ 0 w 3721149"/>
                <a:gd name="connsiteY4" fmla="*/ 0 h 4289488"/>
                <a:gd name="connsiteX0" fmla="*/ 0 w 3664846"/>
                <a:gd name="connsiteY0" fmla="*/ 15785 h 4305273"/>
                <a:gd name="connsiteX1" fmla="*/ 3664846 w 3664846"/>
                <a:gd name="connsiteY1" fmla="*/ 0 h 4305273"/>
                <a:gd name="connsiteX2" fmla="*/ 3664832 w 3664846"/>
                <a:gd name="connsiteY2" fmla="*/ 4285488 h 4305273"/>
                <a:gd name="connsiteX3" fmla="*/ 1705997 w 3664846"/>
                <a:gd name="connsiteY3" fmla="*/ 4305273 h 4305273"/>
                <a:gd name="connsiteX4" fmla="*/ 0 w 3664846"/>
                <a:gd name="connsiteY4" fmla="*/ 15785 h 430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64846" h="4305273">
                  <a:moveTo>
                    <a:pt x="0" y="15785"/>
                  </a:moveTo>
                  <a:lnTo>
                    <a:pt x="3664846" y="0"/>
                  </a:lnTo>
                  <a:cubicBezTo>
                    <a:pt x="3664841" y="1428496"/>
                    <a:pt x="3664837" y="2856992"/>
                    <a:pt x="3664832" y="4285488"/>
                  </a:cubicBezTo>
                  <a:lnTo>
                    <a:pt x="1705997" y="4305273"/>
                  </a:lnTo>
                  <a:lnTo>
                    <a:pt x="0" y="15785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63116" t="-323529" r="-398251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="" xmlns:a16="http://schemas.microsoft.com/office/drawing/2014/main" id="{78326E10-C8CB-487F-A110-F861268DE6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360612" y="0"/>
            <a:ext cx="2436813" cy="6858001"/>
            <a:chOff x="1320800" y="0"/>
            <a:chExt cx="2436813" cy="6858001"/>
          </a:xfrm>
        </p:grpSpPr>
        <p:sp>
          <p:nvSpPr>
            <p:cNvPr id="43" name="Freeform 6">
              <a:extLst>
                <a:ext uri="{FF2B5EF4-FFF2-40B4-BE49-F238E27FC236}">
                  <a16:creationId xmlns="" xmlns:a16="http://schemas.microsoft.com/office/drawing/2014/main" id="{3279962B-46D2-4E19-B632-39B80D1E80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44" name="Freeform 7">
              <a:extLst>
                <a:ext uri="{FF2B5EF4-FFF2-40B4-BE49-F238E27FC236}">
                  <a16:creationId xmlns="" xmlns:a16="http://schemas.microsoft.com/office/drawing/2014/main" id="{321A335A-53CB-4C17-AB51-5D9C2DCB45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45" name="Freeform 8">
              <a:extLst>
                <a:ext uri="{FF2B5EF4-FFF2-40B4-BE49-F238E27FC236}">
                  <a16:creationId xmlns="" xmlns:a16="http://schemas.microsoft.com/office/drawing/2014/main" id="{A0E0D557-405B-469F-AEDE-4E3404AA416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46" name="Freeform 9">
              <a:extLst>
                <a:ext uri="{FF2B5EF4-FFF2-40B4-BE49-F238E27FC236}">
                  <a16:creationId xmlns="" xmlns:a16="http://schemas.microsoft.com/office/drawing/2014/main" id="{D8D4E62F-9393-40A6-9E85-9F3B59C4628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47" name="Freeform 10">
              <a:extLst>
                <a:ext uri="{FF2B5EF4-FFF2-40B4-BE49-F238E27FC236}">
                  <a16:creationId xmlns="" xmlns:a16="http://schemas.microsoft.com/office/drawing/2014/main" id="{FABD11B1-DE89-45BC-8204-968C88AADC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48" name="Freeform 11">
              <a:extLst>
                <a:ext uri="{FF2B5EF4-FFF2-40B4-BE49-F238E27FC236}">
                  <a16:creationId xmlns="" xmlns:a16="http://schemas.microsoft.com/office/drawing/2014/main" id="{AFA4965A-1FBC-44B8-B96A-3F5275C3AE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213D01-8BBA-4A1B-9A8A-79D200038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499" y="317500"/>
            <a:ext cx="7345891" cy="1413933"/>
          </a:xfrm>
        </p:spPr>
        <p:txBody>
          <a:bodyPr>
            <a:normAutofit/>
          </a:bodyPr>
          <a:lstStyle/>
          <a:p>
            <a:r>
              <a:rPr lang="en-US" dirty="0" err="1"/>
              <a:t>Taktiğin</a:t>
            </a:r>
            <a:r>
              <a:rPr lang="en-US" dirty="0"/>
              <a:t> </a:t>
            </a:r>
            <a:r>
              <a:rPr lang="en-US" dirty="0" err="1"/>
              <a:t>Yönetimi</a:t>
            </a:r>
            <a:endParaRPr lang="tr-TR" dirty="0"/>
          </a:p>
        </p:txBody>
      </p:sp>
      <p:pic>
        <p:nvPicPr>
          <p:cNvPr id="5" name="Content Placeholder 4" descr="A picture containing sport, person, person, court&#10;&#10;Description automatically generated">
            <a:extLst>
              <a:ext uri="{FF2B5EF4-FFF2-40B4-BE49-F238E27FC236}">
                <a16:creationId xmlns="" xmlns:a16="http://schemas.microsoft.com/office/drawing/2014/main" id="{192807A5-53E1-4432-86F5-142C9AA6A6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0" r="40200" b="-1"/>
          <a:stretch/>
        </p:blipFill>
        <p:spPr>
          <a:xfrm>
            <a:off x="20" y="10"/>
            <a:ext cx="3459143" cy="6857990"/>
          </a:xfrm>
          <a:custGeom>
            <a:avLst/>
            <a:gdLst/>
            <a:ahLst/>
            <a:cxnLst/>
            <a:rect l="l" t="t" r="r" b="b"/>
            <a:pathLst>
              <a:path w="3458633" h="6858000">
                <a:moveTo>
                  <a:pt x="0" y="0"/>
                </a:moveTo>
                <a:lnTo>
                  <a:pt x="3174999" y="0"/>
                </a:lnTo>
                <a:lnTo>
                  <a:pt x="2294466" y="5223932"/>
                </a:lnTo>
                <a:lnTo>
                  <a:pt x="3458633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38100">
            <a:noFill/>
          </a:ln>
          <a:effectLst/>
        </p:spPr>
      </p:pic>
      <p:sp>
        <p:nvSpPr>
          <p:cNvPr id="31" name="Content Placeholder 8">
            <a:extLst>
              <a:ext uri="{FF2B5EF4-FFF2-40B4-BE49-F238E27FC236}">
                <a16:creationId xmlns="" xmlns:a16="http://schemas.microsoft.com/office/drawing/2014/main" id="{DDABC348-DE75-497D-A788-72967879B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1402290"/>
            <a:ext cx="7829550" cy="47508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Engel </a:t>
            </a:r>
            <a:r>
              <a:rPr lang="en-US" dirty="0" err="1"/>
              <a:t>Olma</a:t>
            </a:r>
            <a:endParaRPr lang="en-US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 err="1"/>
              <a:t>Rakibin</a:t>
            </a:r>
            <a:r>
              <a:rPr lang="en-US" dirty="0"/>
              <a:t> </a:t>
            </a:r>
            <a:r>
              <a:rPr lang="en-US" dirty="0" err="1"/>
              <a:t>uyguladığı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uygulayacağı</a:t>
            </a:r>
            <a:r>
              <a:rPr lang="en-US" dirty="0"/>
              <a:t> </a:t>
            </a:r>
            <a:r>
              <a:rPr lang="en-US" dirty="0" err="1"/>
              <a:t>tekniklere</a:t>
            </a:r>
            <a:r>
              <a:rPr lang="en-US" dirty="0"/>
              <a:t> </a:t>
            </a:r>
            <a:r>
              <a:rPr lang="en-US" dirty="0" err="1"/>
              <a:t>şiddetle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koyma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teknikleri</a:t>
            </a:r>
            <a:r>
              <a:rPr lang="en-US" dirty="0"/>
              <a:t> </a:t>
            </a:r>
            <a:r>
              <a:rPr lang="en-US" dirty="0" err="1"/>
              <a:t>bozma</a:t>
            </a:r>
            <a:r>
              <a:rPr lang="en-US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err="1"/>
              <a:t>Etkileme</a:t>
            </a:r>
            <a:endParaRPr lang="en-US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 err="1"/>
              <a:t>Cesur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yüksel</a:t>
            </a:r>
            <a:r>
              <a:rPr lang="en-US" dirty="0"/>
              <a:t> </a:t>
            </a:r>
            <a:r>
              <a:rPr lang="en-US" dirty="0" err="1"/>
              <a:t>moralli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belli </a:t>
            </a:r>
            <a:r>
              <a:rPr lang="en-US" dirty="0" err="1"/>
              <a:t>ederek</a:t>
            </a:r>
            <a:r>
              <a:rPr lang="en-US" dirty="0"/>
              <a:t> </a:t>
            </a:r>
            <a:r>
              <a:rPr lang="en-US" dirty="0" err="1"/>
              <a:t>mücadeleyi</a:t>
            </a:r>
            <a:r>
              <a:rPr lang="en-US" dirty="0"/>
              <a:t> </a:t>
            </a:r>
            <a:r>
              <a:rPr lang="en-US" dirty="0" err="1"/>
              <a:t>sürdürmek</a:t>
            </a:r>
            <a:r>
              <a:rPr lang="en-US" dirty="0"/>
              <a:t>. Bu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rakibin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etkinlik</a:t>
            </a:r>
            <a:r>
              <a:rPr lang="en-US" dirty="0"/>
              <a:t> </a:t>
            </a:r>
            <a:r>
              <a:rPr lang="en-US" dirty="0" err="1"/>
              <a:t>kurmak</a:t>
            </a:r>
            <a:r>
              <a:rPr lang="en-US" dirty="0"/>
              <a:t>. Tam </a:t>
            </a:r>
            <a:r>
              <a:rPr lang="en-US" dirty="0" err="1"/>
              <a:t>tersi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rakibin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aldatıcı</a:t>
            </a:r>
            <a:r>
              <a:rPr lang="en-US" dirty="0"/>
              <a:t> </a:t>
            </a:r>
            <a:r>
              <a:rPr lang="en-US" dirty="0" err="1"/>
              <a:t>yanlış</a:t>
            </a:r>
            <a:r>
              <a:rPr lang="en-US" dirty="0"/>
              <a:t> </a:t>
            </a:r>
            <a:r>
              <a:rPr lang="en-US" dirty="0" err="1"/>
              <a:t>düşünceye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. </a:t>
            </a:r>
            <a:r>
              <a:rPr lang="en-US" dirty="0" err="1"/>
              <a:t>Kuvvetliyken</a:t>
            </a:r>
            <a:r>
              <a:rPr lang="en-US" dirty="0"/>
              <a:t> </a:t>
            </a:r>
            <a:r>
              <a:rPr lang="en-US" dirty="0" err="1"/>
              <a:t>yumuşak</a:t>
            </a:r>
            <a:r>
              <a:rPr lang="en-US" dirty="0"/>
              <a:t> </a:t>
            </a:r>
            <a:r>
              <a:rPr lang="en-US" dirty="0" err="1"/>
              <a:t>görünmek</a:t>
            </a:r>
            <a:r>
              <a:rPr lang="en-US" dirty="0"/>
              <a:t> </a:t>
            </a:r>
            <a:r>
              <a:rPr lang="en-US" dirty="0" err="1"/>
              <a:t>kuvvetsizken</a:t>
            </a:r>
            <a:r>
              <a:rPr lang="en-US" dirty="0"/>
              <a:t> </a:t>
            </a:r>
            <a:r>
              <a:rPr lang="en-US" dirty="0" err="1"/>
              <a:t>kuvvetli</a:t>
            </a:r>
            <a:r>
              <a:rPr lang="en-US" dirty="0"/>
              <a:t> </a:t>
            </a:r>
            <a:r>
              <a:rPr lang="en-US" dirty="0" err="1"/>
              <a:t>görünemek</a:t>
            </a:r>
            <a:r>
              <a:rPr lang="en-US" dirty="0"/>
              <a:t>. </a:t>
            </a:r>
            <a:r>
              <a:rPr lang="en-US" dirty="0" err="1"/>
              <a:t>Bazende</a:t>
            </a:r>
            <a:r>
              <a:rPr lang="en-US" dirty="0"/>
              <a:t> </a:t>
            </a:r>
            <a:r>
              <a:rPr lang="en-US" dirty="0" err="1"/>
              <a:t>cesaret</a:t>
            </a:r>
            <a:r>
              <a:rPr lang="en-US" dirty="0"/>
              <a:t>, </a:t>
            </a:r>
            <a:r>
              <a:rPr lang="en-US" dirty="0" err="1"/>
              <a:t>çekingenlik</a:t>
            </a:r>
            <a:r>
              <a:rPr lang="en-US" dirty="0"/>
              <a:t>, </a:t>
            </a:r>
            <a:r>
              <a:rPr lang="en-US" dirty="0" err="1"/>
              <a:t>korku</a:t>
            </a:r>
            <a:r>
              <a:rPr lang="en-US" dirty="0"/>
              <a:t>, </a:t>
            </a:r>
            <a:r>
              <a:rPr lang="en-US" dirty="0" err="1"/>
              <a:t>hırs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heyecan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duyguları</a:t>
            </a:r>
            <a:r>
              <a:rPr lang="en-US" dirty="0"/>
              <a:t> </a:t>
            </a:r>
            <a:r>
              <a:rPr lang="en-US" dirty="0" err="1"/>
              <a:t>gizleyip</a:t>
            </a:r>
            <a:r>
              <a:rPr lang="en-US" dirty="0"/>
              <a:t> </a:t>
            </a:r>
            <a:r>
              <a:rPr lang="en-US" dirty="0" err="1"/>
              <a:t>rakibin</a:t>
            </a:r>
            <a:r>
              <a:rPr lang="en-US" dirty="0"/>
              <a:t> size </a:t>
            </a:r>
            <a:r>
              <a:rPr lang="en-US" dirty="0" err="1"/>
              <a:t>deşifre</a:t>
            </a:r>
            <a:r>
              <a:rPr lang="en-US" dirty="0"/>
              <a:t> </a:t>
            </a:r>
            <a:r>
              <a:rPr lang="en-US" dirty="0" err="1"/>
              <a:t>etmesine</a:t>
            </a:r>
            <a:r>
              <a:rPr lang="en-US" dirty="0"/>
              <a:t> </a:t>
            </a:r>
            <a:r>
              <a:rPr lang="en-US" dirty="0" err="1"/>
              <a:t>mani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3044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="" xmlns:a16="http://schemas.microsoft.com/office/drawing/2014/main" id="{6AD30037-67ED-4367-9BE0-45787510BF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50841A4E-5BC1-44B4-83CF-D524E8AEAD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6232760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="" xmlns:a16="http://schemas.microsoft.com/office/drawing/2014/main" id="{BF371BCC-8954-44E2-8C4F-29DC188727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="" xmlns:a16="http://schemas.microsoft.com/office/drawing/2014/main" id="{CD3505BE-B420-41C5-BE34-3E7652D37A5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="" xmlns:a16="http://schemas.microsoft.com/office/drawing/2014/main" id="{4B68A05B-A78B-4D59-8CF9-1900731A218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="" xmlns:a16="http://schemas.microsoft.com/office/drawing/2014/main" id="{84D57A01-C112-4FF2-B5ED-0B762AAD9C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="" xmlns:a16="http://schemas.microsoft.com/office/drawing/2014/main" id="{6CCCCDF1-5D4F-4CA1-8400-DFBB96BB01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="" xmlns:a16="http://schemas.microsoft.com/office/drawing/2014/main" id="{20A090B2-5344-43CD-BC70-A6D44F15E8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F2294F-C61C-4D71-B83C-CCDBF9562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96" y="685800"/>
            <a:ext cx="5745080" cy="1161731"/>
          </a:xfrm>
        </p:spPr>
        <p:txBody>
          <a:bodyPr>
            <a:normAutofit/>
          </a:bodyPr>
          <a:lstStyle/>
          <a:p>
            <a:pPr algn="l"/>
            <a:r>
              <a:rPr lang="en-US" b="1" dirty="0" err="1"/>
              <a:t>Taktik</a:t>
            </a:r>
            <a:r>
              <a:rPr lang="en-US" b="1" dirty="0"/>
              <a:t> </a:t>
            </a:r>
            <a:r>
              <a:rPr lang="en-US" b="1" dirty="0" err="1"/>
              <a:t>İçin</a:t>
            </a:r>
            <a:r>
              <a:rPr lang="en-US" b="1" dirty="0"/>
              <a:t> </a:t>
            </a:r>
            <a:r>
              <a:rPr lang="en-US" b="1" dirty="0" err="1"/>
              <a:t>Gerekli</a:t>
            </a:r>
            <a:r>
              <a:rPr lang="en-US" b="1" dirty="0"/>
              <a:t> </a:t>
            </a:r>
            <a:r>
              <a:rPr lang="en-US" b="1" dirty="0" err="1"/>
              <a:t>Bilgiler</a:t>
            </a:r>
            <a:endParaRPr lang="tr-TR" b="1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7BBE27D2-68F7-42A2-8C55-B87562E17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039" y="1962150"/>
            <a:ext cx="5279995" cy="39528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en-US" dirty="0" err="1"/>
              <a:t>Müsabaka</a:t>
            </a:r>
            <a:r>
              <a:rPr lang="en-US" dirty="0"/>
              <a:t> </a:t>
            </a:r>
            <a:r>
              <a:rPr lang="en-US" dirty="0" err="1"/>
              <a:t>kurallarını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bilmek</a:t>
            </a:r>
            <a:endParaRPr lang="en-US" dirty="0"/>
          </a:p>
          <a:p>
            <a:pPr marL="514350" indent="-514350">
              <a:buFont typeface="+mj-lt"/>
              <a:buAutoNum type="romanLcPeriod"/>
            </a:pPr>
            <a:r>
              <a:rPr lang="en-US" dirty="0" err="1"/>
              <a:t>Müsaba</a:t>
            </a:r>
            <a:r>
              <a:rPr lang="en-US" dirty="0"/>
              <a:t> </a:t>
            </a:r>
            <a:r>
              <a:rPr lang="en-US" dirty="0" err="1"/>
              <a:t>alanını</a:t>
            </a:r>
            <a:r>
              <a:rPr lang="en-US" dirty="0"/>
              <a:t> </a:t>
            </a:r>
            <a:r>
              <a:rPr lang="en-US" dirty="0" err="1"/>
              <a:t>tanımak</a:t>
            </a:r>
            <a:endParaRPr lang="en-US" dirty="0"/>
          </a:p>
          <a:p>
            <a:pPr marL="514350" indent="-514350">
              <a:buFont typeface="+mj-lt"/>
              <a:buAutoNum type="romanLcPeriod"/>
            </a:pPr>
            <a:r>
              <a:rPr lang="en-US" dirty="0" err="1"/>
              <a:t>Müsaba</a:t>
            </a:r>
            <a:r>
              <a:rPr lang="en-US" dirty="0"/>
              <a:t> </a:t>
            </a:r>
            <a:r>
              <a:rPr lang="en-US" dirty="0" err="1"/>
              <a:t>alanı</a:t>
            </a:r>
            <a:r>
              <a:rPr lang="en-US" dirty="0"/>
              <a:t> </a:t>
            </a:r>
            <a:r>
              <a:rPr lang="en-US" dirty="0" err="1"/>
              <a:t>kenarları</a:t>
            </a:r>
            <a:r>
              <a:rPr lang="en-US" dirty="0"/>
              <a:t>, </a:t>
            </a:r>
            <a:r>
              <a:rPr lang="en-US" dirty="0" err="1"/>
              <a:t>köşeleri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orta</a:t>
            </a:r>
            <a:r>
              <a:rPr lang="en-US" dirty="0"/>
              <a:t> </a:t>
            </a:r>
            <a:r>
              <a:rPr lang="en-US" dirty="0" err="1"/>
              <a:t>kısımda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tekniklerin</a:t>
            </a:r>
            <a:r>
              <a:rPr lang="en-US" dirty="0"/>
              <a:t> </a:t>
            </a:r>
            <a:r>
              <a:rPr lang="en-US" dirty="0" err="1"/>
              <a:t>ayarlanması</a:t>
            </a:r>
            <a:r>
              <a:rPr lang="en-US" dirty="0"/>
              <a:t>. </a:t>
            </a:r>
            <a:r>
              <a:rPr lang="en-US" dirty="0" err="1"/>
              <a:t>Hangi</a:t>
            </a:r>
            <a:r>
              <a:rPr lang="en-US" dirty="0"/>
              <a:t> tip </a:t>
            </a:r>
            <a:r>
              <a:rPr lang="en-US" dirty="0" err="1"/>
              <a:t>tekniği</a:t>
            </a:r>
            <a:r>
              <a:rPr lang="en-US" dirty="0"/>
              <a:t> ne zaman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bölgede</a:t>
            </a:r>
            <a:r>
              <a:rPr lang="en-US" dirty="0"/>
              <a:t> </a:t>
            </a:r>
            <a:r>
              <a:rPr lang="en-US" dirty="0" err="1"/>
              <a:t>uygulanacağını</a:t>
            </a:r>
            <a:r>
              <a:rPr lang="en-US" dirty="0"/>
              <a:t> </a:t>
            </a:r>
            <a:r>
              <a:rPr lang="en-US" dirty="0" err="1"/>
              <a:t>bilmek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konuda</a:t>
            </a:r>
            <a:r>
              <a:rPr lang="en-US" dirty="0"/>
              <a:t> </a:t>
            </a:r>
            <a:r>
              <a:rPr lang="en-US" dirty="0" err="1"/>
              <a:t>teorik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donanıma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703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="" xmlns:a16="http://schemas.microsoft.com/office/drawing/2014/main" id="{2FCD9B94-D70B-4446-85E5-ACD3904289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group of people in a boxing ring&#10;&#10;Description automatically generated">
            <a:extLst>
              <a:ext uri="{FF2B5EF4-FFF2-40B4-BE49-F238E27FC236}">
                <a16:creationId xmlns="" xmlns:a16="http://schemas.microsoft.com/office/drawing/2014/main" id="{03B2C8E0-DCF2-42D4-8920-52F0297B67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B94B41-AD92-4B61-8E07-79E098E57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39099"/>
            <a:ext cx="3647493" cy="4965833"/>
          </a:xfrm>
        </p:spPr>
        <p:txBody>
          <a:bodyPr>
            <a:normAutofit/>
          </a:bodyPr>
          <a:lstStyle/>
          <a:p>
            <a:pPr algn="r"/>
            <a:r>
              <a:rPr lang="en-US" dirty="0" err="1"/>
              <a:t>Rakibin</a:t>
            </a:r>
            <a:r>
              <a:rPr lang="en-US" dirty="0"/>
              <a:t> </a:t>
            </a:r>
            <a:r>
              <a:rPr lang="en-US" dirty="0" err="1"/>
              <a:t>Tanınması</a:t>
            </a:r>
            <a:r>
              <a:rPr lang="en-US" dirty="0"/>
              <a:t> (</a:t>
            </a:r>
            <a:r>
              <a:rPr lang="en-US" dirty="0" err="1"/>
              <a:t>Rakip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)</a:t>
            </a:r>
            <a:endParaRPr lang="tr-TR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3378FF8B-3743-48E1-88E3-F4CADB3DEC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4296" y="1406171"/>
            <a:ext cx="0" cy="343168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ontent Placeholder 8">
            <a:extLst>
              <a:ext uri="{FF2B5EF4-FFF2-40B4-BE49-F238E27FC236}">
                <a16:creationId xmlns="" xmlns:a16="http://schemas.microsoft.com/office/drawing/2014/main" id="{3416BD26-7E23-4D28-828C-B3B160077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407" y="323850"/>
            <a:ext cx="6543218" cy="625792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err="1"/>
              <a:t>Rakip</a:t>
            </a:r>
            <a:r>
              <a:rPr lang="en-US" sz="2000" dirty="0"/>
              <a:t> </a:t>
            </a:r>
            <a:r>
              <a:rPr lang="en-US" sz="2000" dirty="0" err="1"/>
              <a:t>müsabakaya</a:t>
            </a:r>
            <a:r>
              <a:rPr lang="en-US" sz="2000" dirty="0"/>
              <a:t> </a:t>
            </a:r>
            <a:r>
              <a:rPr lang="en-US" sz="2000" dirty="0" err="1"/>
              <a:t>nasıl</a:t>
            </a:r>
            <a:r>
              <a:rPr lang="en-US" sz="2000" dirty="0"/>
              <a:t> </a:t>
            </a:r>
            <a:r>
              <a:rPr lang="en-US" sz="2000" dirty="0" err="1"/>
              <a:t>başlıyor</a:t>
            </a:r>
            <a:r>
              <a:rPr lang="en-US" sz="2000" dirty="0"/>
              <a:t>?  </a:t>
            </a:r>
            <a:r>
              <a:rPr lang="en-US" sz="2000" dirty="0" err="1"/>
              <a:t>Yürüyüşü</a:t>
            </a:r>
            <a:r>
              <a:rPr lang="en-US" sz="2000" dirty="0"/>
              <a:t>, </a:t>
            </a:r>
            <a:r>
              <a:rPr lang="en-US" sz="2000" dirty="0" err="1"/>
              <a:t>dövüş</a:t>
            </a:r>
            <a:r>
              <a:rPr lang="en-US" sz="2000" dirty="0"/>
              <a:t> </a:t>
            </a:r>
            <a:r>
              <a:rPr lang="en-US" sz="2000" dirty="0" err="1"/>
              <a:t>karakteri</a:t>
            </a:r>
            <a:r>
              <a:rPr lang="en-US" sz="2000" dirty="0"/>
              <a:t> </a:t>
            </a:r>
            <a:r>
              <a:rPr lang="en-US" sz="2000" dirty="0" err="1"/>
              <a:t>nasıl</a:t>
            </a:r>
            <a:r>
              <a:rPr lang="en-US" sz="2000" dirty="0"/>
              <a:t>? </a:t>
            </a:r>
            <a:r>
              <a:rPr lang="en-US" sz="2000" dirty="0" err="1"/>
              <a:t>Yumuşak</a:t>
            </a:r>
            <a:r>
              <a:rPr lang="en-US" sz="2000" dirty="0"/>
              <a:t> </a:t>
            </a:r>
            <a:r>
              <a:rPr lang="en-US" sz="2000" dirty="0" err="1"/>
              <a:t>mı</a:t>
            </a:r>
            <a:r>
              <a:rPr lang="en-US" sz="2000" dirty="0"/>
              <a:t>, </a:t>
            </a:r>
            <a:r>
              <a:rPr lang="en-US" sz="2000" dirty="0" err="1"/>
              <a:t>sert</a:t>
            </a:r>
            <a:r>
              <a:rPr lang="en-US" sz="2000" dirty="0"/>
              <a:t> mi, </a:t>
            </a:r>
            <a:r>
              <a:rPr lang="en-US" sz="2000" dirty="0" err="1"/>
              <a:t>değişken</a:t>
            </a:r>
            <a:r>
              <a:rPr lang="en-US" sz="2000" dirty="0"/>
              <a:t> mi?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err="1"/>
              <a:t>Dövüş</a:t>
            </a:r>
            <a:r>
              <a:rPr lang="en-US" sz="2000" dirty="0"/>
              <a:t> </a:t>
            </a:r>
            <a:r>
              <a:rPr lang="en-US" sz="2000" dirty="0" err="1"/>
              <a:t>stilinin</a:t>
            </a:r>
            <a:r>
              <a:rPr lang="en-US" sz="2000" dirty="0"/>
              <a:t> </a:t>
            </a:r>
            <a:r>
              <a:rPr lang="en-US" sz="2000" dirty="0" err="1"/>
              <a:t>yönü</a:t>
            </a:r>
            <a:r>
              <a:rPr lang="en-US" sz="2000" dirty="0"/>
              <a:t>. Sol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sağ</a:t>
            </a:r>
            <a:r>
              <a:rPr lang="en-US" sz="2000" dirty="0"/>
              <a:t> </a:t>
            </a:r>
            <a:r>
              <a:rPr lang="en-US" sz="2000" dirty="0" err="1"/>
              <a:t>teknikler</a:t>
            </a:r>
            <a:r>
              <a:rPr lang="en-US" sz="2000" dirty="0"/>
              <a:t> mi </a:t>
            </a:r>
            <a:r>
              <a:rPr lang="en-US" sz="2000" dirty="0" err="1"/>
              <a:t>kullanıyor</a:t>
            </a:r>
            <a:r>
              <a:rPr lang="en-US" sz="2000" dirty="0"/>
              <a:t>? </a:t>
            </a:r>
            <a:r>
              <a:rPr lang="en-US" sz="2000" dirty="0" err="1"/>
              <a:t>Veya</a:t>
            </a:r>
            <a:r>
              <a:rPr lang="en-US" sz="2000" dirty="0"/>
              <a:t> her </a:t>
            </a:r>
            <a:r>
              <a:rPr lang="en-US" sz="2000" dirty="0" err="1"/>
              <a:t>maçta</a:t>
            </a:r>
            <a:r>
              <a:rPr lang="en-US" sz="2000" dirty="0"/>
              <a:t> </a:t>
            </a:r>
            <a:r>
              <a:rPr lang="en-US" sz="2000" dirty="0" err="1"/>
              <a:t>ayrı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mi </a:t>
            </a:r>
            <a:r>
              <a:rPr lang="en-US" sz="2000" dirty="0" err="1"/>
              <a:t>kullanıyor</a:t>
            </a:r>
            <a:r>
              <a:rPr lang="en-US" sz="2000" dirty="0"/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err="1"/>
              <a:t>Hangi</a:t>
            </a:r>
            <a:r>
              <a:rPr lang="en-US" sz="2000" dirty="0"/>
              <a:t> tip </a:t>
            </a:r>
            <a:r>
              <a:rPr lang="en-US" sz="2000" dirty="0" err="1"/>
              <a:t>teknikeri</a:t>
            </a:r>
            <a:r>
              <a:rPr lang="en-US" sz="2000" dirty="0"/>
              <a:t> </a:t>
            </a:r>
            <a:r>
              <a:rPr lang="en-US" sz="2000" dirty="0" err="1"/>
              <a:t>devamlı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kullanıyor</a:t>
            </a:r>
            <a:r>
              <a:rPr lang="en-US" sz="2000" dirty="0"/>
              <a:t>? </a:t>
            </a:r>
            <a:r>
              <a:rPr lang="en-US" sz="2000" dirty="0" err="1"/>
              <a:t>Kombine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kontra</a:t>
            </a:r>
            <a:r>
              <a:rPr lang="en-US" sz="2000" dirty="0"/>
              <a:t> </a:t>
            </a:r>
            <a:r>
              <a:rPr lang="en-US" sz="2000" dirty="0" err="1"/>
              <a:t>atakları</a:t>
            </a:r>
            <a:r>
              <a:rPr lang="en-US" sz="2000" dirty="0"/>
              <a:t> </a:t>
            </a:r>
            <a:r>
              <a:rPr lang="en-US" sz="2000" dirty="0" err="1"/>
              <a:t>neler</a:t>
            </a:r>
            <a:r>
              <a:rPr lang="en-US" sz="2000" dirty="0"/>
              <a:t>? </a:t>
            </a:r>
            <a:r>
              <a:rPr lang="en-US" sz="2000" dirty="0" err="1"/>
              <a:t>Atağa</a:t>
            </a:r>
            <a:r>
              <a:rPr lang="en-US" sz="2000" dirty="0"/>
              <a:t> </a:t>
            </a:r>
            <a:r>
              <a:rPr lang="en-US" sz="2000" dirty="0" err="1"/>
              <a:t>karşı</a:t>
            </a:r>
            <a:r>
              <a:rPr lang="en-US" sz="2000" dirty="0"/>
              <a:t> </a:t>
            </a:r>
            <a:r>
              <a:rPr lang="en-US" sz="2000" dirty="0" err="1"/>
              <a:t>çoğunlukla</a:t>
            </a:r>
            <a:r>
              <a:rPr lang="en-US" sz="2000" dirty="0"/>
              <a:t> </a:t>
            </a:r>
            <a:r>
              <a:rPr lang="en-US" sz="2000" dirty="0" err="1"/>
              <a:t>anında</a:t>
            </a:r>
            <a:r>
              <a:rPr lang="en-US" sz="2000" dirty="0"/>
              <a:t> </a:t>
            </a:r>
            <a:r>
              <a:rPr lang="en-US" sz="2000" dirty="0" err="1"/>
              <a:t>mı</a:t>
            </a:r>
            <a:r>
              <a:rPr lang="en-US" sz="2000" dirty="0"/>
              <a:t> </a:t>
            </a:r>
            <a:r>
              <a:rPr lang="en-US" sz="2000" dirty="0" err="1"/>
              <a:t>yoksa</a:t>
            </a:r>
            <a:r>
              <a:rPr lang="en-US" sz="2000" dirty="0"/>
              <a:t> </a:t>
            </a:r>
            <a:r>
              <a:rPr lang="en-US" sz="2000" dirty="0" err="1"/>
              <a:t>blok</a:t>
            </a:r>
            <a:r>
              <a:rPr lang="en-US" sz="2000" dirty="0"/>
              <a:t> </a:t>
            </a:r>
            <a:r>
              <a:rPr lang="en-US" sz="2000" dirty="0" err="1"/>
              <a:t>aldıktan</a:t>
            </a:r>
            <a:r>
              <a:rPr lang="en-US" sz="2000" dirty="0"/>
              <a:t> </a:t>
            </a:r>
            <a:r>
              <a:rPr lang="en-US" sz="2000" dirty="0" err="1"/>
              <a:t>sonra</a:t>
            </a:r>
            <a:r>
              <a:rPr lang="en-US" sz="2000" dirty="0"/>
              <a:t> </a:t>
            </a:r>
            <a:r>
              <a:rPr lang="en-US" sz="2000" dirty="0" err="1"/>
              <a:t>mı</a:t>
            </a:r>
            <a:r>
              <a:rPr lang="en-US" sz="2000" dirty="0"/>
              <a:t> </a:t>
            </a:r>
            <a:r>
              <a:rPr lang="en-US" sz="2000" dirty="0" err="1"/>
              <a:t>cevap</a:t>
            </a:r>
            <a:r>
              <a:rPr lang="en-US" sz="2000" dirty="0"/>
              <a:t> </a:t>
            </a:r>
            <a:r>
              <a:rPr lang="en-US" sz="2000" dirty="0" err="1"/>
              <a:t>veriyor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atakları</a:t>
            </a:r>
            <a:r>
              <a:rPr lang="en-US" sz="2000" dirty="0"/>
              <a:t> </a:t>
            </a:r>
            <a:r>
              <a:rPr lang="en-US" sz="2000" dirty="0" err="1"/>
              <a:t>savurduktan</a:t>
            </a:r>
            <a:r>
              <a:rPr lang="en-US" sz="2000" dirty="0"/>
              <a:t> </a:t>
            </a:r>
            <a:r>
              <a:rPr lang="en-US" sz="2000" dirty="0" err="1"/>
              <a:t>sonra</a:t>
            </a:r>
            <a:r>
              <a:rPr lang="en-US" sz="2000" dirty="0"/>
              <a:t> </a:t>
            </a:r>
            <a:r>
              <a:rPr lang="en-US" sz="2000" dirty="0" err="1"/>
              <a:t>mı</a:t>
            </a:r>
            <a:r>
              <a:rPr lang="en-US" sz="2000" dirty="0"/>
              <a:t> </a:t>
            </a:r>
            <a:r>
              <a:rPr lang="en-US" sz="2000" dirty="0" err="1"/>
              <a:t>müstakil</a:t>
            </a:r>
            <a:r>
              <a:rPr lang="en-US" sz="2000" dirty="0"/>
              <a:t> </a:t>
            </a:r>
            <a:r>
              <a:rPr lang="en-US" sz="2000" dirty="0" err="1"/>
              <a:t>atak</a:t>
            </a:r>
            <a:r>
              <a:rPr lang="en-US" sz="2000" dirty="0"/>
              <a:t> </a:t>
            </a:r>
            <a:r>
              <a:rPr lang="en-US" sz="2000" dirty="0" err="1"/>
              <a:t>yapıyor</a:t>
            </a:r>
            <a:r>
              <a:rPr lang="en-US" sz="2000" dirty="0"/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err="1"/>
              <a:t>Kondisyon</a:t>
            </a:r>
            <a:r>
              <a:rPr lang="en-US" sz="2000" dirty="0"/>
              <a:t> </a:t>
            </a:r>
            <a:r>
              <a:rPr lang="en-US" sz="2000" dirty="0" err="1"/>
              <a:t>durumu</a:t>
            </a:r>
            <a:r>
              <a:rPr lang="en-US" sz="2000" dirty="0"/>
              <a:t> </a:t>
            </a:r>
            <a:r>
              <a:rPr lang="en-US" sz="2000" dirty="0" err="1"/>
              <a:t>nasıl</a:t>
            </a:r>
            <a:r>
              <a:rPr lang="en-US" sz="2000" dirty="0"/>
              <a:t>? </a:t>
            </a:r>
            <a:r>
              <a:rPr lang="en-US" sz="2000" dirty="0" err="1"/>
              <a:t>Kuvvetli</a:t>
            </a:r>
            <a:r>
              <a:rPr lang="en-US" sz="2000" dirty="0"/>
              <a:t> mi? </a:t>
            </a:r>
            <a:r>
              <a:rPr lang="en-US" sz="2000" dirty="0" err="1"/>
              <a:t>Dayanıklı</a:t>
            </a:r>
            <a:r>
              <a:rPr lang="en-US" sz="2000" dirty="0"/>
              <a:t> </a:t>
            </a:r>
            <a:r>
              <a:rPr lang="en-US" sz="2000" dirty="0" err="1"/>
              <a:t>mı</a:t>
            </a:r>
            <a:r>
              <a:rPr lang="en-US" sz="2000" dirty="0"/>
              <a:t>? </a:t>
            </a:r>
            <a:r>
              <a:rPr lang="en-US" sz="2000" dirty="0" err="1"/>
              <a:t>Zayıf</a:t>
            </a:r>
            <a:r>
              <a:rPr lang="en-US" sz="2000" dirty="0"/>
              <a:t> </a:t>
            </a:r>
            <a:r>
              <a:rPr lang="en-US" sz="2000" dirty="0" err="1"/>
              <a:t>mı</a:t>
            </a:r>
            <a:r>
              <a:rPr lang="en-US" sz="2000" dirty="0"/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err="1"/>
              <a:t>Rakibin</a:t>
            </a:r>
            <a:r>
              <a:rPr lang="en-US" sz="2000" dirty="0"/>
              <a:t> son </a:t>
            </a:r>
            <a:r>
              <a:rPr lang="en-US" sz="2000" dirty="0" err="1"/>
              <a:t>müsabadaki</a:t>
            </a:r>
            <a:r>
              <a:rPr lang="en-US" sz="2000" dirty="0"/>
              <a:t> </a:t>
            </a:r>
            <a:r>
              <a:rPr lang="en-US" sz="2000" dirty="0" err="1"/>
              <a:t>psikolojik</a:t>
            </a:r>
            <a:r>
              <a:rPr lang="en-US" sz="2000" dirty="0"/>
              <a:t> </a:t>
            </a:r>
            <a:r>
              <a:rPr lang="en-US" sz="2000" dirty="0" err="1"/>
              <a:t>reaksiyonları</a:t>
            </a:r>
            <a:r>
              <a:rPr lang="en-US" sz="2000" dirty="0"/>
              <a:t>? </a:t>
            </a:r>
            <a:r>
              <a:rPr lang="en-US" sz="2000" dirty="0" err="1"/>
              <a:t>Seyirci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hakem</a:t>
            </a:r>
            <a:r>
              <a:rPr lang="en-US" sz="2000" dirty="0"/>
              <a:t> </a:t>
            </a:r>
            <a:r>
              <a:rPr lang="en-US" sz="2000" dirty="0" err="1"/>
              <a:t>karşısındaki</a:t>
            </a:r>
            <a:r>
              <a:rPr lang="en-US" sz="2000" dirty="0"/>
              <a:t> </a:t>
            </a:r>
            <a:r>
              <a:rPr lang="en-US" sz="2000" dirty="0" err="1"/>
              <a:t>müsabığa</a:t>
            </a:r>
            <a:r>
              <a:rPr lang="en-US" sz="2000" dirty="0"/>
              <a:t> </a:t>
            </a:r>
            <a:r>
              <a:rPr lang="en-US" sz="2000" dirty="0" err="1"/>
              <a:t>karşı</a:t>
            </a:r>
            <a:r>
              <a:rPr lang="en-US" sz="2000" dirty="0"/>
              <a:t> </a:t>
            </a:r>
            <a:r>
              <a:rPr lang="en-US" sz="2000" dirty="0" err="1"/>
              <a:t>davranışları</a:t>
            </a:r>
            <a:r>
              <a:rPr lang="en-US" sz="2000" dirty="0"/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err="1"/>
              <a:t>Rakip</a:t>
            </a:r>
            <a:r>
              <a:rPr lang="en-US" sz="2000" dirty="0"/>
              <a:t> </a:t>
            </a:r>
            <a:r>
              <a:rPr lang="en-US" sz="2000" dirty="0" err="1"/>
              <a:t>saldırgan</a:t>
            </a:r>
            <a:r>
              <a:rPr lang="en-US" sz="2000" dirty="0"/>
              <a:t> </a:t>
            </a:r>
            <a:r>
              <a:rPr lang="en-US" sz="2000" dirty="0" err="1"/>
              <a:t>mı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savunmada</a:t>
            </a:r>
            <a:r>
              <a:rPr lang="en-US" sz="2000" dirty="0"/>
              <a:t> </a:t>
            </a:r>
            <a:r>
              <a:rPr lang="en-US" sz="2000" dirty="0" err="1"/>
              <a:t>mı</a:t>
            </a:r>
            <a:r>
              <a:rPr lang="en-US" sz="2000" dirty="0"/>
              <a:t> </a:t>
            </a:r>
            <a:r>
              <a:rPr lang="en-US" sz="2000" dirty="0" err="1"/>
              <a:t>daha</a:t>
            </a:r>
            <a:r>
              <a:rPr lang="en-US" sz="2000" dirty="0"/>
              <a:t> </a:t>
            </a:r>
            <a:r>
              <a:rPr lang="en-US" sz="2000" dirty="0" err="1"/>
              <a:t>iyi</a:t>
            </a:r>
            <a:r>
              <a:rPr lang="en-US" sz="2000" dirty="0"/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err="1"/>
              <a:t>Tekniklerde</a:t>
            </a:r>
            <a:r>
              <a:rPr lang="en-US" sz="2000" dirty="0"/>
              <a:t> </a:t>
            </a:r>
            <a:r>
              <a:rPr lang="en-US" sz="2000" dirty="0" err="1"/>
              <a:t>aynı</a:t>
            </a:r>
            <a:r>
              <a:rPr lang="en-US" sz="2000" dirty="0"/>
              <a:t> </a:t>
            </a:r>
            <a:r>
              <a:rPr lang="en-US" sz="2000" dirty="0" err="1"/>
              <a:t>teknikte</a:t>
            </a:r>
            <a:r>
              <a:rPr lang="en-US" sz="2000" dirty="0"/>
              <a:t> </a:t>
            </a:r>
            <a:r>
              <a:rPr lang="en-US" sz="2000" dirty="0" err="1"/>
              <a:t>ısrar</a:t>
            </a:r>
            <a:r>
              <a:rPr lang="en-US" sz="2000" dirty="0"/>
              <a:t> </a:t>
            </a:r>
            <a:r>
              <a:rPr lang="en-US" sz="2000" dirty="0" err="1"/>
              <a:t>etme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değiştirme</a:t>
            </a:r>
            <a:r>
              <a:rPr lang="en-US" sz="2000" dirty="0"/>
              <a:t> </a:t>
            </a:r>
            <a:r>
              <a:rPr lang="en-US" sz="2000" dirty="0" err="1"/>
              <a:t>yeteneğine</a:t>
            </a:r>
            <a:r>
              <a:rPr lang="en-US" sz="2000" dirty="0"/>
              <a:t> </a:t>
            </a:r>
            <a:r>
              <a:rPr lang="en-US" sz="2000" dirty="0" err="1"/>
              <a:t>sahip</a:t>
            </a:r>
            <a:r>
              <a:rPr lang="en-US" sz="2000" dirty="0"/>
              <a:t> mi?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err="1"/>
              <a:t>Rakibin</a:t>
            </a:r>
            <a:r>
              <a:rPr lang="en-US" sz="2000" dirty="0"/>
              <a:t> </a:t>
            </a:r>
            <a:r>
              <a:rPr lang="en-US" sz="2000" dirty="0" err="1"/>
              <a:t>boyu</a:t>
            </a:r>
            <a:r>
              <a:rPr lang="en-US" sz="2000" dirty="0"/>
              <a:t>, </a:t>
            </a:r>
            <a:r>
              <a:rPr lang="en-US" sz="2000" dirty="0" err="1"/>
              <a:t>kilosu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hareket</a:t>
            </a:r>
            <a:r>
              <a:rPr lang="en-US" sz="2000" dirty="0"/>
              <a:t> </a:t>
            </a:r>
            <a:r>
              <a:rPr lang="en-US" sz="2000" dirty="0" err="1"/>
              <a:t>kabiliyeti</a:t>
            </a:r>
            <a:r>
              <a:rPr lang="en-US" sz="2000" dirty="0"/>
              <a:t> </a:t>
            </a:r>
            <a:r>
              <a:rPr lang="en-US" sz="2000" dirty="0" err="1"/>
              <a:t>dikkate</a:t>
            </a:r>
            <a:r>
              <a:rPr lang="en-US" sz="2000" dirty="0"/>
              <a:t> </a:t>
            </a:r>
            <a:r>
              <a:rPr lang="en-US" sz="2000" dirty="0" err="1"/>
              <a:t>alınarak</a:t>
            </a:r>
            <a:r>
              <a:rPr lang="en-US" sz="2000" dirty="0"/>
              <a:t> </a:t>
            </a:r>
            <a:r>
              <a:rPr lang="en-US" sz="2000" dirty="0" err="1"/>
              <a:t>uygulanabilecek</a:t>
            </a:r>
            <a:r>
              <a:rPr lang="en-US" sz="2000" dirty="0"/>
              <a:t> </a:t>
            </a:r>
            <a:r>
              <a:rPr lang="en-US" sz="2000" dirty="0" err="1"/>
              <a:t>tekniklerin</a:t>
            </a:r>
            <a:r>
              <a:rPr lang="en-US" sz="2000" dirty="0"/>
              <a:t> </a:t>
            </a:r>
            <a:r>
              <a:rPr lang="en-US" sz="2000" dirty="0" err="1"/>
              <a:t>belirlenmesi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4879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</TotalTime>
  <Words>470</Words>
  <Application>Microsoft Office PowerPoint</Application>
  <PresentationFormat>Geniş ekran</PresentationFormat>
  <Paragraphs>34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Wingdings</vt:lpstr>
      <vt:lpstr>Parallax</vt:lpstr>
      <vt:lpstr>PowerPoint Sunusu</vt:lpstr>
      <vt:lpstr>Taktik Nedir?</vt:lpstr>
      <vt:lpstr>Taktiğin Temel Unsurları Muai Thai’de sporcunun verilen taktiği uygulayabilmesi için beş temel unsur </vt:lpstr>
      <vt:lpstr>Yaş Gruplarına Göre Taktiksel Antrenman</vt:lpstr>
      <vt:lpstr>Taktiğin Yönetimi</vt:lpstr>
      <vt:lpstr>Taktik İçin Gerekli Bilgiler</vt:lpstr>
      <vt:lpstr>Rakibin Tanınması (Rakip Analizi)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Taktik Nedir?</dc:title>
  <dc:creator>VOLKAN</dc:creator>
  <cp:lastModifiedBy>Windows Kullanıcısı</cp:lastModifiedBy>
  <cp:revision>5</cp:revision>
  <dcterms:created xsi:type="dcterms:W3CDTF">2021-01-10T10:40:31Z</dcterms:created>
  <dcterms:modified xsi:type="dcterms:W3CDTF">2021-01-13T14:14:24Z</dcterms:modified>
</cp:coreProperties>
</file>